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</p:sldMasterIdLst>
  <p:notesMasterIdLst>
    <p:notesMasterId r:id="rId21"/>
  </p:notesMasterIdLst>
  <p:sldIdLst>
    <p:sldId id="438" r:id="rId3"/>
    <p:sldId id="422" r:id="rId4"/>
    <p:sldId id="425" r:id="rId5"/>
    <p:sldId id="439" r:id="rId6"/>
    <p:sldId id="397" r:id="rId7"/>
    <p:sldId id="398" r:id="rId8"/>
    <p:sldId id="460" r:id="rId9"/>
    <p:sldId id="428" r:id="rId10"/>
    <p:sldId id="461" r:id="rId11"/>
    <p:sldId id="384" r:id="rId12"/>
    <p:sldId id="462" r:id="rId13"/>
    <p:sldId id="463" r:id="rId14"/>
    <p:sldId id="419" r:id="rId15"/>
    <p:sldId id="380" r:id="rId16"/>
    <p:sldId id="431" r:id="rId17"/>
    <p:sldId id="458" r:id="rId18"/>
    <p:sldId id="464" r:id="rId19"/>
    <p:sldId id="459" r:id="rId20"/>
  </p:sldIdLst>
  <p:sldSz cx="12192000" cy="6858000"/>
  <p:notesSz cx="6858000" cy="9144000"/>
  <p:custDataLst>
    <p:tags r:id="rId22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>
        <p:scale>
          <a:sx n="64" d="100"/>
          <a:sy n="64" d="100"/>
        </p:scale>
        <p:origin x="-108" y="-312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4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9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26722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8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2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1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55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4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4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769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306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37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009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6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6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5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wmf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4" b="11165"/>
          <a:stretch/>
        </p:blipFill>
        <p:spPr>
          <a:xfrm>
            <a:off x="8335692" y="914400"/>
            <a:ext cx="3736710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2331940"/>
            <a:ext cx="2545890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gaø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goâ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058" y="1188879"/>
            <a:ext cx="7870621" cy="783647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CHOÏN THUÙ BOÂNG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8985" y="2331940"/>
            <a:ext cx="2513830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giaù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ñoã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404917"/>
            <a:ext cx="235192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ñoàø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goã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2731" y="3403316"/>
            <a:ext cx="246413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cuï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giaø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872" y="4474692"/>
            <a:ext cx="692689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che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gioù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cho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gaø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561" r="20000" b="4328"/>
          <a:stretch/>
        </p:blipFill>
        <p:spPr>
          <a:xfrm>
            <a:off x="10354807" y="1392416"/>
            <a:ext cx="1511804" cy="1811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000" r="11201" b="7600"/>
          <a:stretch/>
        </p:blipFill>
        <p:spPr>
          <a:xfrm>
            <a:off x="10192310" y="4768776"/>
            <a:ext cx="1696072" cy="18415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r="16238"/>
          <a:stretch/>
        </p:blipFill>
        <p:spPr>
          <a:xfrm>
            <a:off x="9391968" y="3173927"/>
            <a:ext cx="1885646" cy="17413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52" y="1353011"/>
            <a:ext cx="1709610" cy="17527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06" y="4986579"/>
            <a:ext cx="1701398" cy="17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-15240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789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73742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Giaûi</a:t>
            </a:r>
            <a:r>
              <a:rPr lang="en-US" sz="9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0430" y="427355"/>
            <a:ext cx="5311140" cy="55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37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 mute="1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5571" y="816611"/>
            <a:ext cx="6701155" cy="51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815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14766" y="1532110"/>
            <a:ext cx="2153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gh</a:t>
            </a:r>
            <a:r>
              <a:rPr lang="en-US" sz="8000" b="1" dirty="0" smtClean="0">
                <a:latin typeface="HP001 4 hàng" panose="020B0603050302020204" pitchFamily="34" charset="0"/>
              </a:rPr>
              <a:t> 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3236434"/>
            <a:ext cx="5445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atin typeface="HP001 4 hàng" panose="020B0603050302020204" pitchFamily="34" charset="0"/>
              </a:rPr>
              <a:t>ghẹ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80187" y="4724400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atin typeface="HP001 4 hàng" panose="020B0603050302020204" pitchFamily="34" charset="0"/>
              </a:rPr>
              <a:t>   lá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hẹ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4569"/>
            <a:ext cx="2895600" cy="811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 Box 276"/>
          <p:cNvSpPr txBox="1">
            <a:spLocks noChangeArrowheads="1"/>
          </p:cNvSpPr>
          <p:nvPr/>
        </p:nvSpPr>
        <p:spPr bwMode="auto">
          <a:xfrm>
            <a:off x="3048000" y="147413"/>
            <a:ext cx="9340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bảng</a:t>
            </a:r>
            <a:r>
              <a:rPr lang="en-US" altLang="en-US" sz="3600" dirty="0">
                <a:latin typeface="HP001 5 hàng" panose="020B0603050302020204" pitchFamily="34" charset="0"/>
              </a:rPr>
              <a:t> con </a:t>
            </a:r>
            <a:r>
              <a:rPr lang="en-US" altLang="en-US" sz="3600" dirty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90284" y="1533355"/>
            <a:ext cx="2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nh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8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197679" y="457200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5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54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54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26673" y="1412921"/>
            <a:ext cx="2399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5743556"/>
            <a:ext cx="8077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nhôø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Haø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nhoû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1582400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6389783" y="5750997"/>
            <a:ext cx="13350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2861" y="5747132"/>
            <a:ext cx="13350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" y="136817"/>
            <a:ext cx="33099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83908"/>
            <a:ext cx="4502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Giôùi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thieäu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3349"/>
            <a:ext cx="11353800" cy="58046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3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93018" y="4033616"/>
            <a:ext cx="1059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42239" y="402293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6159" y="4031607"/>
            <a:ext cx="1620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89604" y="404262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6969" y="4043547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4648" y="4033616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340511" y="4026700"/>
            <a:ext cx="1163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28360" y="4722136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ñaù</a:t>
            </a:r>
            <a:endParaRPr lang="en-US" sz="5400" b="1" kern="10" dirty="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71849" y="4729980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goã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laù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6800" y="1580194"/>
            <a:ext cx="2153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gh</a:t>
            </a:r>
            <a:r>
              <a:rPr lang="en-US" sz="8000" b="1" dirty="0" smtClean="0">
                <a:latin typeface="HP001 4 hàng" panose="020B0603050302020204" pitchFamily="34" charset="0"/>
              </a:rPr>
              <a:t> 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3295" y="2879229"/>
            <a:ext cx="5445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atin typeface="HP001 4 hàng" panose="020B0603050302020204" pitchFamily="34" charset="0"/>
              </a:rPr>
              <a:t>      ghẹ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6110" y="4136745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atin typeface="HP001 4 hàng" panose="020B0603050302020204" pitchFamily="34" charset="0"/>
              </a:rPr>
              <a:t>    lá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hẹ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0284" y="1533355"/>
            <a:ext cx="2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nh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450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8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15871" y="54738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Nhaän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194" name="Group 15"/>
          <p:cNvGrpSpPr>
            <a:grpSpLocks/>
          </p:cNvGrpSpPr>
          <p:nvPr/>
        </p:nvGrpSpPr>
        <p:grpSpPr bwMode="auto">
          <a:xfrm rot="-1927061">
            <a:off x="1905000" y="609600"/>
            <a:ext cx="1066800" cy="685800"/>
            <a:chOff x="4733" y="799"/>
            <a:chExt cx="388" cy="353"/>
          </a:xfrm>
        </p:grpSpPr>
        <p:sp>
          <p:nvSpPr>
            <p:cNvPr id="8210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7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>
            <a:grpSpLocks/>
          </p:cNvGrpSpPr>
          <p:nvPr/>
        </p:nvGrpSpPr>
        <p:grpSpPr bwMode="auto">
          <a:xfrm rot="-3800768">
            <a:off x="2171700" y="419100"/>
            <a:ext cx="1066800" cy="685800"/>
            <a:chOff x="4733" y="799"/>
            <a:chExt cx="388" cy="353"/>
          </a:xfrm>
        </p:grpSpPr>
        <p:sp>
          <p:nvSpPr>
            <p:cNvPr id="8207" name="Freeform 20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22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>
            <a:grpSpLocks/>
          </p:cNvGrpSpPr>
          <p:nvPr/>
        </p:nvGrpSpPr>
        <p:grpSpPr bwMode="auto">
          <a:xfrm>
            <a:off x="1828800" y="0"/>
            <a:ext cx="838200" cy="1427163"/>
            <a:chOff x="336" y="144"/>
            <a:chExt cx="528" cy="899"/>
          </a:xfrm>
        </p:grpSpPr>
        <p:grpSp>
          <p:nvGrpSpPr>
            <p:cNvPr id="8202" name="Group 2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4" name="Freeform 25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26"/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27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4 w 409"/>
                  <a:gd name="T1" fmla="*/ 13 h 658"/>
                  <a:gd name="T2" fmla="*/ 17 w 409"/>
                  <a:gd name="T3" fmla="*/ 86 h 658"/>
                  <a:gd name="T4" fmla="*/ 88 w 409"/>
                  <a:gd name="T5" fmla="*/ 195 h 658"/>
                  <a:gd name="T6" fmla="*/ 98 w 409"/>
                  <a:gd name="T7" fmla="*/ 204 h 658"/>
                  <a:gd name="T8" fmla="*/ 43 w 409"/>
                  <a:gd name="T9" fmla="*/ 32 h 658"/>
                  <a:gd name="T10" fmla="*/ 4 w 409"/>
                  <a:gd name="T11" fmla="*/ 13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3" name="Freeform 28"/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104558" y="5394549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0386" y="5406716"/>
            <a:ext cx="137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33400" y="5367977"/>
            <a:ext cx="11429999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Haø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eù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baø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baø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ngoõ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oû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57395" y="5405435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8269" y="5419482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 rotWithShape="1">
          <a:blip r:embed="rId3"/>
          <a:srcRect t="30909"/>
          <a:stretch/>
        </p:blipFill>
        <p:spPr>
          <a:xfrm>
            <a:off x="457200" y="-1"/>
            <a:ext cx="11247558" cy="533607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072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2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4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762000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21:</a:t>
            </a:r>
          </a:p>
        </p:txBody>
      </p:sp>
      <p:pic>
        <p:nvPicPr>
          <p:cNvPr id="5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08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1953895"/>
            <a:ext cx="6693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964856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18:</a:t>
            </a:r>
          </a:p>
        </p:txBody>
      </p:sp>
    </p:spTree>
    <p:extLst>
      <p:ext uri="{BB962C8B-B14F-4D97-AF65-F5344CB8AC3E}">
        <p14:creationId xmlns:p14="http://schemas.microsoft.com/office/powerpoint/2010/main" val="28928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5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964805" y="4343400"/>
            <a:ext cx="10259421" cy="221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4" grpId="0"/>
      <p:bldP spid="45" grpId="0"/>
      <p:bldP spid="47" grpId="0"/>
      <p:bldP spid="22" grpId="0"/>
      <p:bldP spid="26" grpId="0"/>
      <p:bldP spid="34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" b="92245" l="0" r="100000">
                        <a14:foregroundMark x1="45213" y1="2313" x2="45213" y2="2313"/>
                        <a14:foregroundMark x1="12589" y1="24082" x2="12589" y2="24082"/>
                        <a14:foregroundMark x1="14716" y1="17959" x2="14716" y2="17959"/>
                        <a14:foregroundMark x1="10816" y1="20136" x2="10816" y2="20136"/>
                        <a14:foregroundMark x1="19681" y1="35646" x2="19681" y2="35646"/>
                        <a14:foregroundMark x1="19149" y1="42313" x2="19149" y2="42313"/>
                        <a14:foregroundMark x1="62589" y1="59184" x2="62589" y2="59184"/>
                        <a14:foregroundMark x1="52837" y1="59184" x2="52837" y2="59184"/>
                        <a14:foregroundMark x1="70922" y1="60816" x2="70922" y2="60816"/>
                        <a14:foregroundMark x1="68617" y1="58776" x2="68617" y2="58776"/>
                        <a14:foregroundMark x1="87234" y1="57551" x2="87234" y2="57551"/>
                        <a14:foregroundMark x1="57270" y1="59184" x2="57270" y2="59184"/>
                        <a14:foregroundMark x1="15248" y1="71020" x2="15248" y2="71020"/>
                        <a14:foregroundMark x1="27305" y1="74830" x2="27305" y2="74830"/>
                        <a14:foregroundMark x1="15426" y1="72245" x2="15426" y2="72245"/>
                        <a14:foregroundMark x1="18617" y1="70612" x2="18617" y2="70612"/>
                        <a14:foregroundMark x1="13652" y1="69252" x2="13652" y2="69252"/>
                        <a14:foregroundMark x1="8511" y1="84898" x2="8511" y2="84898"/>
                        <a14:foregroundMark x1="21986" y1="86939" x2="21986" y2="86939"/>
                        <a14:foregroundMark x1="29610" y1="87211" x2="29610" y2="87211"/>
                        <a14:foregroundMark x1="31206" y1="83537" x2="31206" y2="83537"/>
                        <a14:foregroundMark x1="11348" y1="89660" x2="11348" y2="89660"/>
                        <a14:foregroundMark x1="7270" y1="89796" x2="7270" y2="89796"/>
                        <a14:foregroundMark x1="57801" y1="91020" x2="57801" y2="91020"/>
                        <a14:foregroundMark x1="62411" y1="87211" x2="62411" y2="87211"/>
                        <a14:foregroundMark x1="81560" y1="86259" x2="81560" y2="86259"/>
                        <a14:foregroundMark x1="82270" y1="84354" x2="82270" y2="84354"/>
                        <a14:foregroundMark x1="90957" y1="89660" x2="90957" y2="89660"/>
                        <a14:foregroundMark x1="77305" y1="89660" x2="77305" y2="89660"/>
                        <a14:foregroundMark x1="58511" y1="85714" x2="58511" y2="85714"/>
                        <a14:foregroundMark x1="60106" y1="83673" x2="60106" y2="83673"/>
                        <a14:foregroundMark x1="34043" y1="86122" x2="34043" y2="86122"/>
                        <a14:foregroundMark x1="33333" y1="83537" x2="33333" y2="83537"/>
                        <a14:foregroundMark x1="29610" y1="81497" x2="29610" y2="81497"/>
                        <a14:foregroundMark x1="27837" y1="89388" x2="27837" y2="89388"/>
                        <a14:foregroundMark x1="20035" y1="44898" x2="20035" y2="44898"/>
                        <a14:foregroundMark x1="18617" y1="34694" x2="18617" y2="34694"/>
                        <a14:foregroundMark x1="50355" y1="59184" x2="50355" y2="59184"/>
                        <a14:foregroundMark x1="47695" y1="83946" x2="47695" y2="83946"/>
                        <a14:foregroundMark x1="57801" y1="61361" x2="57801" y2="61361"/>
                        <a14:foregroundMark x1="45567" y1="2313" x2="45567" y2="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9495"/>
            <a:ext cx="12039600" cy="72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7295" y="1415142"/>
            <a:ext cx="13612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gh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5687" y="1415142"/>
            <a:ext cx="805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e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6788" y="3458305"/>
            <a:ext cx="19960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gheï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6428" y="2379698"/>
            <a:ext cx="19960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gheù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4496" y="1415142"/>
            <a:ext cx="8194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eâ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4756" y="2406989"/>
            <a:ext cx="24601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gheà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7148" y="3478234"/>
            <a:ext cx="19960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gheá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291" l="0" r="100000">
                        <a14:foregroundMark x1="7627" y1="79612" x2="7627" y2="79612"/>
                        <a14:foregroundMark x1="10593" y1="84951" x2="10593" y2="84951"/>
                        <a14:foregroundMark x1="19492" y1="85437" x2="19492" y2="85437"/>
                        <a14:foregroundMark x1="30085" y1="85437" x2="30085" y2="85437"/>
                        <a14:foregroundMark x1="40254" y1="84951" x2="40254" y2="84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59" y="3632"/>
            <a:ext cx="12535391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50092" y="984254"/>
            <a:ext cx="14189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70637" y="994312"/>
            <a:ext cx="8499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8091" y="2040727"/>
            <a:ext cx="21259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nhôù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0443" y="3171436"/>
            <a:ext cx="21675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nhôûû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1060" y="3181494"/>
            <a:ext cx="21499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nhaõ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53315" y="994312"/>
            <a:ext cx="8739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a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9218" y="2030668"/>
            <a:ext cx="32036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nhaø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93018" y="4033616"/>
            <a:ext cx="1059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42239" y="402293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6159" y="4031607"/>
            <a:ext cx="1620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89604" y="404262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6969" y="4043547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4648" y="4033616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340511" y="4026700"/>
            <a:ext cx="1163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9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  <p:bldP spid="33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1113"/>
            <a:ext cx="2943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3002165" y="3989268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95682" y="656969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829574" y="3006574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86321" y="2013064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01734" y="2973605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ñoû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93483" y="1990911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goã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80776" y="2973606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laù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08099" y="2006617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13399" y="2962543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11319" y="1990912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60779" y="2990090"/>
            <a:ext cx="1267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570423" y="3901216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20183" y="2918439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/>
          </p:cNvPicPr>
          <p:nvPr/>
        </p:nvPicPr>
        <p:blipFill rotWithShape="1">
          <a:blip r:embed="rId4"/>
          <a:srcRect l="27291" t="11880" r="53083" b="16375"/>
          <a:stretch/>
        </p:blipFill>
        <p:spPr>
          <a:xfrm>
            <a:off x="6016101" y="992502"/>
            <a:ext cx="6088488" cy="5817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/>
          <a:srcRect l="52337" t="10249" r="20560" b="11175"/>
          <a:stretch/>
        </p:blipFill>
        <p:spPr>
          <a:xfrm>
            <a:off x="-228600" y="849313"/>
            <a:ext cx="6437447" cy="5703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2"/>
          <p:cNvPicPr>
            <a:picLocks noChangeAspect="1"/>
          </p:cNvPicPr>
          <p:nvPr/>
        </p:nvPicPr>
        <p:blipFill rotWithShape="1">
          <a:blip r:embed="rId4"/>
          <a:srcRect l="83690" t="15586" r="2292" b="16086"/>
          <a:stretch/>
        </p:blipFill>
        <p:spPr>
          <a:xfrm>
            <a:off x="-132266" y="911718"/>
            <a:ext cx="5939900" cy="59406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47" y="849314"/>
            <a:ext cx="5847682" cy="57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93018" y="4033616"/>
            <a:ext cx="1059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42239" y="402293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6159" y="4031607"/>
            <a:ext cx="1620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89604" y="404262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6969" y="4043547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4648" y="4033616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340511" y="4026700"/>
            <a:ext cx="1163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28360" y="4722136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ñaù</a:t>
            </a:r>
            <a:endParaRPr lang="en-US" sz="5400" b="1" kern="10" dirty="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71849" y="4729980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goã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laù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262</Words>
  <Application>Microsoft Office PowerPoint</Application>
  <PresentationFormat>Custom</PresentationFormat>
  <Paragraphs>140</Paragraphs>
  <Slides>18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18 Gh gh Nh nh</dc:title>
  <dc:creator>Bích Duy</dc:creator>
  <cp:lastModifiedBy>COMPUTER</cp:lastModifiedBy>
  <cp:revision>1</cp:revision>
  <dcterms:created xsi:type="dcterms:W3CDTF">2011-09-30T13:18:00Z</dcterms:created>
  <dcterms:modified xsi:type="dcterms:W3CDTF">2021-08-29T03:58:45Z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