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67" r:id="rId4"/>
    <p:sldId id="262" r:id="rId5"/>
    <p:sldId id="260" r:id="rId6"/>
    <p:sldId id="283" r:id="rId7"/>
    <p:sldId id="281" r:id="rId8"/>
    <p:sldId id="263" r:id="rId9"/>
    <p:sldId id="264" r:id="rId10"/>
    <p:sldId id="265" r:id="rId11"/>
    <p:sldId id="268" r:id="rId12"/>
    <p:sldId id="278" r:id="rId13"/>
    <p:sldId id="284" r:id="rId14"/>
    <p:sldId id="270" r:id="rId15"/>
    <p:sldId id="271" r:id="rId16"/>
    <p:sldId id="272" r:id="rId17"/>
    <p:sldId id="27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69648" y="990030"/>
            <a:ext cx="8414238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32: on ôn ơn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5" y="841711"/>
            <a:ext cx="9552123" cy="5685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009" y="1505965"/>
            <a:ext cx="41611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itchFamily="18" charset="0"/>
              </a:rPr>
              <a:t>Ve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vẻ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ve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bốn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chú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lợn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Nhởn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nhơ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nô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giỡn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Ăn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ngủ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vô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tư</a:t>
            </a:r>
            <a:r>
              <a:rPr lang="en-US" sz="3200" dirty="0" smtClean="0">
                <a:latin typeface="UTM Avo" pitchFamily="18" charset="0"/>
              </a:rPr>
              <a:t>.</a:t>
            </a:r>
          </a:p>
          <a:p>
            <a:r>
              <a:rPr lang="en-US" sz="3200" dirty="0" err="1" smtClean="0">
                <a:latin typeface="UTM Avo" pitchFamily="18" charset="0"/>
              </a:rPr>
              <a:t>Hẳn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họ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nhà</a:t>
            </a:r>
            <a:r>
              <a:rPr lang="en-US" sz="3200" dirty="0" smtClean="0">
                <a:latin typeface="UTM Avo" pitchFamily="18" charset="0"/>
              </a:rPr>
              <a:t> “</a:t>
            </a:r>
            <a:r>
              <a:rPr lang="en-US" sz="3200" dirty="0" err="1" smtClean="0">
                <a:latin typeface="UTM Avo" pitchFamily="18" charset="0"/>
              </a:rPr>
              <a:t>Trư</a:t>
            </a:r>
            <a:r>
              <a:rPr lang="en-US" sz="3200" dirty="0" smtClean="0">
                <a:latin typeface="UTM Avo" pitchFamily="18" charset="0"/>
              </a:rPr>
              <a:t>”</a:t>
            </a:r>
          </a:p>
          <a:p>
            <a:r>
              <a:rPr lang="en-US" sz="3200" dirty="0" err="1" smtClean="0">
                <a:latin typeface="UTM Avo" pitchFamily="18" charset="0"/>
              </a:rPr>
              <a:t>Là</a:t>
            </a:r>
            <a:r>
              <a:rPr lang="en-US" sz="3200" dirty="0" smtClean="0">
                <a:latin typeface="UTM Avo" pitchFamily="18" charset="0"/>
              </a:rPr>
              <a:t> to </a:t>
            </a:r>
            <a:r>
              <a:rPr lang="en-US" sz="3200" dirty="0" err="1" smtClean="0">
                <a:latin typeface="UTM Avo" pitchFamily="18" charset="0"/>
              </a:rPr>
              <a:t>tròn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thế</a:t>
            </a:r>
            <a:r>
              <a:rPr lang="en-US" sz="3200" dirty="0" smtClean="0">
                <a:latin typeface="UTM Avo" pitchFamily="18" charset="0"/>
              </a:rPr>
              <a:t>.</a:t>
            </a:r>
          </a:p>
          <a:p>
            <a:r>
              <a:rPr lang="en-US" sz="3200" dirty="0" err="1" smtClean="0">
                <a:latin typeface="UTM Avo" pitchFamily="18" charset="0"/>
              </a:rPr>
              <a:t>Ve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vè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nghe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kể</a:t>
            </a:r>
            <a:endParaRPr lang="en-US" sz="3200" dirty="0" smtClean="0">
              <a:latin typeface="UTM Avo" pitchFamily="18" charset="0"/>
            </a:endParaRPr>
          </a:p>
          <a:p>
            <a:r>
              <a:rPr lang="en-US" sz="3200" dirty="0" err="1" smtClean="0">
                <a:latin typeface="UTM Avo" pitchFamily="18" charset="0"/>
              </a:rPr>
              <a:t>Bốn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chú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lợn</a:t>
            </a:r>
            <a:r>
              <a:rPr lang="en-US" sz="3200" dirty="0" smtClean="0">
                <a:latin typeface="UTM Avo" pitchFamily="18" charset="0"/>
              </a:rPr>
              <a:t> con.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463" y="622853"/>
            <a:ext cx="384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Bốn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chú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lợn</a:t>
            </a:r>
            <a:r>
              <a:rPr lang="en-US" sz="3600" dirty="0" smtClean="0">
                <a:latin typeface="UTM Avo" pitchFamily="18" charset="0"/>
              </a:rPr>
              <a:t> con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220" y="6082864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(Tiến Việt)</a:t>
            </a:r>
            <a:endParaRPr lang="en-US" dirty="0"/>
          </a:p>
        </p:txBody>
      </p:sp>
      <p:pic>
        <p:nvPicPr>
          <p:cNvPr id="3" name="p77 Bốn chú lợn c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0091" y="5697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301" y="318052"/>
            <a:ext cx="489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itchFamily="18" charset="0"/>
              </a:rPr>
              <a:t>Rừng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xanh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vui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nhộn</a:t>
            </a:r>
            <a:endParaRPr lang="en-US" sz="36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2005" y="5970852"/>
            <a:ext cx="718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véo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24502"/>
            <a:ext cx="9996134" cy="4650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2005" y="597085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.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4017" y="5963478"/>
            <a:ext cx="734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véo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von: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ô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ơ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4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41" y="1609862"/>
            <a:ext cx="6062780" cy="311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32" y="5094593"/>
            <a:ext cx="11040798" cy="661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22" y="2560865"/>
            <a:ext cx="2976752" cy="2289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28" y="2351176"/>
            <a:ext cx="3590122" cy="2585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080" y="2261234"/>
            <a:ext cx="2348472" cy="2765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1237</TotalTime>
  <Words>89</Words>
  <Application>Microsoft Office PowerPoint</Application>
  <PresentationFormat>Custom</PresentationFormat>
  <Paragraphs>20</Paragraphs>
  <Slides>18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32: on ôn 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83</cp:revision>
  <dcterms:created xsi:type="dcterms:W3CDTF">2020-05-19T07:29:54Z</dcterms:created>
  <dcterms:modified xsi:type="dcterms:W3CDTF">2024-10-19T16:00:21Z</dcterms:modified>
</cp:coreProperties>
</file>