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4"/>
  </p:notesMasterIdLst>
  <p:sldIdLst>
    <p:sldId id="280" r:id="rId3"/>
    <p:sldId id="263" r:id="rId4"/>
    <p:sldId id="292" r:id="rId5"/>
    <p:sldId id="264" r:id="rId6"/>
    <p:sldId id="258" r:id="rId7"/>
    <p:sldId id="290" r:id="rId8"/>
    <p:sldId id="289" r:id="rId9"/>
    <p:sldId id="298" r:id="rId10"/>
    <p:sldId id="297" r:id="rId11"/>
    <p:sldId id="284" r:id="rId12"/>
    <p:sldId id="286" r:id="rId13"/>
    <p:sldId id="293" r:id="rId14"/>
    <p:sldId id="294" r:id="rId15"/>
    <p:sldId id="295" r:id="rId16"/>
    <p:sldId id="296" r:id="rId17"/>
    <p:sldId id="266" r:id="rId18"/>
    <p:sldId id="267" r:id="rId19"/>
    <p:sldId id="299" r:id="rId20"/>
    <p:sldId id="269" r:id="rId21"/>
    <p:sldId id="272" r:id="rId22"/>
    <p:sldId id="261" r:id="rId23"/>
  </p:sldIdLst>
  <p:sldSz cx="9144000" cy="5143500" type="screen16x9"/>
  <p:notesSz cx="6858000" cy="9144000"/>
  <p:embeddedFontLst>
    <p:embeddedFont>
      <p:font typeface="Arial-Rounded" charset="0"/>
      <p:regular r:id="rId25"/>
      <p:bold r:id="rId26"/>
    </p:embeddedFont>
    <p:embeddedFont>
      <p:font typeface="Quicksand Medium" charset="0"/>
      <p:regular r:id="rId27"/>
    </p:embeddedFont>
    <p:embeddedFont>
      <p:font typeface="Lato" charset="0"/>
      <p:regular r:id="rId28"/>
      <p:bold r:id="rId29"/>
      <p:italic r:id="rId30"/>
      <p:boldItalic r:id="rId31"/>
    </p:embeddedFont>
    <p:embeddedFont>
      <p:font typeface="Calibri Light" pitchFamily="34" charset="0"/>
      <p:regular r:id="rId32"/>
      <p: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FEE7EF"/>
    <a:srgbClr val="FEFDF9"/>
    <a:srgbClr val="FEFBF6"/>
    <a:srgbClr val="FEFBF5"/>
    <a:srgbClr val="74B43C"/>
    <a:srgbClr val="72CEEE"/>
    <a:srgbClr val="0099DA"/>
    <a:srgbClr val="E52D56"/>
    <a:srgbClr val="D8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-60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6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19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03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29/10/2023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xmlns="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3212818" y="866784"/>
            <a:ext cx="5745552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36:</a:t>
            </a:r>
            <a:r>
              <a:rPr lang="vi-VN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6600" b="1" dirty="0" smtClean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om ôm ơm</a:t>
            </a:r>
            <a:endParaRPr lang="en-GB" sz="66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1648206"/>
            <a:ext cx="587411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85" y="1347616"/>
            <a:ext cx="6125430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95" y="1347616"/>
            <a:ext cx="5337409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16" y="1347616"/>
            <a:ext cx="5202567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6" y="1606733"/>
            <a:ext cx="7242162" cy="25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6" y="2186926"/>
            <a:ext cx="7242162" cy="13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50" y="1510416"/>
            <a:ext cx="3478345" cy="18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607917"/>
            <a:ext cx="887550" cy="462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876" y="193666"/>
            <a:ext cx="4849764" cy="3387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049" y="3389174"/>
            <a:ext cx="8241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Hôm qua, cô Mơ ở xóm Hạ đến thăm nhà Hà. Cô cho Hà giỏ cam, Hà chọn quả cam to phần bố. Mẹ khen và thơm lên má Hà.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0722" y="4396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607917"/>
            <a:ext cx="887550" cy="462170"/>
          </a:xfrm>
          <a:prstGeom prst="rect">
            <a:avLst/>
          </a:prstGeom>
        </p:spPr>
      </p:pic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166255" y="1152475"/>
            <a:ext cx="8666045" cy="3766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4100" lvl="2" indent="0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54100" lvl="2" indent="0">
              <a:buNone/>
            </a:pPr>
            <a:r>
              <a:rPr lang="en-US" sz="4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endParaRPr lang="en-US" sz="4000" b="1" dirty="0" smtClean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54100" lvl="2" indent="0">
              <a:buNone/>
            </a:pPr>
            <a:r>
              <a:rPr lang="en-US" sz="4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endParaRPr lang="en-US" sz="4000" b="1" dirty="0" smtClean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54100" lvl="2" indent="0">
              <a:buNone/>
            </a:pPr>
            <a:r>
              <a:rPr lang="en-US" sz="4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ơm</a:t>
            </a:r>
            <a:endParaRPr lang="en-US" sz="40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2" y="1671491"/>
            <a:ext cx="3639168" cy="18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33" y="1854706"/>
            <a:ext cx="4535798" cy="1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59" y="603055"/>
            <a:ext cx="836880" cy="374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42" y="1175688"/>
            <a:ext cx="7798258" cy="378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6446" y="603055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Quicksand Medium" panose="00000600000000000000" pitchFamily="2" charset="0"/>
              </a:rPr>
              <a:t>Xin Lỗi</a:t>
            </a:r>
            <a:endParaRPr lang="en-US" sz="2400" b="1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580859"/>
            <a:ext cx="1309333" cy="38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41" y="580859"/>
            <a:ext cx="6126270" cy="3438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5241" y="3888169"/>
            <a:ext cx="6620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Hương cốm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444" y="3888168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3559" y="3892006"/>
            <a:ext cx="922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8945" y="3888167"/>
            <a:ext cx="1208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0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2" y="1250157"/>
            <a:ext cx="4861180" cy="25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629262" y="1229019"/>
            <a:ext cx="3634034" cy="2442332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E52D56"/>
                </a:solidFill>
                <a:latin typeface="Quicksand Medium" panose="00000600000000000000" pitchFamily="2" charset="0"/>
              </a:rPr>
              <a:t>om</a:t>
            </a:r>
            <a:endParaRPr lang="en-US" sz="15000" dirty="0">
              <a:latin typeface="Quicksand Medium" panose="00000600000000000000" pitchFamily="2" charset="0"/>
            </a:endParaRPr>
          </a:p>
          <a:p>
            <a:pPr algn="ctr"/>
            <a:endParaRPr lang="en-GB" dirty="0"/>
          </a:p>
        </p:txBody>
      </p:sp>
      <p:pic>
        <p:nvPicPr>
          <p:cNvPr id="2" name="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7842" y="32876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629262" y="1229019"/>
            <a:ext cx="3634034" cy="2442332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E52D56"/>
                </a:solidFill>
                <a:latin typeface="Quicksand Medium" panose="00000600000000000000" pitchFamily="2" charset="0"/>
              </a:rPr>
              <a:t>ôm</a:t>
            </a:r>
            <a:endParaRPr lang="en-US" sz="15000" dirty="0">
              <a:latin typeface="Quicksand Medium" panose="00000600000000000000" pitchFamily="2" charset="0"/>
            </a:endParaRPr>
          </a:p>
          <a:p>
            <a:pPr algn="ctr"/>
            <a:endParaRPr lang="en-GB" dirty="0"/>
          </a:p>
        </p:txBody>
      </p:sp>
      <p:pic>
        <p:nvPicPr>
          <p:cNvPr id="2" name="ô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3404" y="3366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629262" y="1229019"/>
            <a:ext cx="3634034" cy="2442332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E52D56"/>
                </a:solidFill>
                <a:latin typeface="Quicksand Medium" panose="00000600000000000000" pitchFamily="2" charset="0"/>
              </a:rPr>
              <a:t>ơm</a:t>
            </a:r>
            <a:endParaRPr lang="en-US" sz="15000" dirty="0">
              <a:latin typeface="Quicksand Medium" panose="00000600000000000000" pitchFamily="2" charset="0"/>
            </a:endParaRPr>
          </a:p>
          <a:p>
            <a:pPr algn="ctr"/>
            <a:endParaRPr lang="en-GB" dirty="0"/>
          </a:p>
        </p:txBody>
      </p:sp>
      <p:pic>
        <p:nvPicPr>
          <p:cNvPr id="2" name="ơ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366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endParaRPr lang="en-US" sz="6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="" xmlns:a16="http://schemas.microsoft.com/office/drawing/2014/main" id="{6A009002-3A01-427A-827E-B12A24FC7460}"/>
              </a:ext>
            </a:extLst>
          </p:cNvPr>
          <p:cNvGrpSpPr>
            <a:grpSpLocks/>
          </p:cNvGrpSpPr>
          <p:nvPr/>
        </p:nvGrpSpPr>
        <p:grpSpPr bwMode="auto">
          <a:xfrm>
            <a:off x="2535382" y="1340427"/>
            <a:ext cx="3317076" cy="1581392"/>
            <a:chOff x="384" y="1680"/>
            <a:chExt cx="1680" cy="960"/>
          </a:xfrm>
          <a:solidFill>
            <a:srgbClr val="CCECFF"/>
          </a:solidFill>
        </p:grpSpPr>
        <p:sp>
          <p:nvSpPr>
            <p:cNvPr id="6" name="Rectangle 6">
              <a:extLst>
                <a:ext uri="{FF2B5EF4-FFF2-40B4-BE49-F238E27FC236}">
                  <a16:creationId xmlns="" xmlns:a16="http://schemas.microsoft.com/office/drawing/2014/main" id="{147B0A2E-C645-462E-BDE0-EF6061816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="" xmlns:a16="http://schemas.microsoft.com/office/drawing/2014/main" id="{8C7EF1CF-C9D3-4964-8540-D33B1AC4D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="" xmlns:a16="http://schemas.microsoft.com/office/drawing/2014/main" id="{EDE31C59-258B-40F4-A4EC-7D579A9A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20045" y="1171134"/>
            <a:ext cx="133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9"/>
          <p:cNvSpPr txBox="1">
            <a:spLocks noGrp="1"/>
          </p:cNvSpPr>
          <p:nvPr>
            <p:ph type="body" idx="1"/>
          </p:nvPr>
        </p:nvSpPr>
        <p:spPr>
          <a:xfrm>
            <a:off x="3065291" y="1115763"/>
            <a:ext cx="684773" cy="1246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0">
              <a:buNone/>
            </a:pP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5255" y="2044656"/>
            <a:ext cx="1552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óm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3335482"/>
            <a:ext cx="8707582" cy="10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1" y="1299789"/>
            <a:ext cx="2521434" cy="2699156"/>
          </a:xfrm>
          <a:prstGeom prst="rect">
            <a:avLst/>
          </a:prstGeom>
        </p:spPr>
      </p:pic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865866" y="3269529"/>
            <a:ext cx="2244464" cy="147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om</a:t>
            </a:r>
            <a:r>
              <a:rPr lang="en-US" sz="3600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  </a:t>
            </a:r>
            <a:r>
              <a:rPr lang="en-US" sz="3700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om</a:t>
            </a:r>
            <a:endParaRPr lang="en-US" sz="3700" dirty="0">
              <a:solidFill>
                <a:srgbClr val="FF0000"/>
              </a:solidFill>
              <a:latin typeface="Quicksand Medium" panose="00000600000000000000" pitchFamily="2" charset="0"/>
            </a:endParaRPr>
          </a:p>
          <a:p>
            <a:pPr marL="114300" indent="0">
              <a:buNone/>
            </a:pPr>
            <a:endParaRPr lang="en-US" sz="3600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794" y="1286504"/>
            <a:ext cx="2477967" cy="2712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265" y="3437297"/>
            <a:ext cx="10940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ôm</a:t>
            </a:r>
            <a:endParaRPr lang="en-US" sz="3500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976" y="1172040"/>
            <a:ext cx="2821262" cy="2826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9273" y="3359511"/>
            <a:ext cx="10009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ơm</a:t>
            </a:r>
            <a:endParaRPr lang="en-US" sz="3800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125</Words>
  <Application>Microsoft Office PowerPoint</Application>
  <PresentationFormat>On-screen Show (16:9)</PresentationFormat>
  <Paragraphs>29</Paragraphs>
  <Slides>21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Arial-Rounded</vt:lpstr>
      <vt:lpstr>Quicksand Medium</vt:lpstr>
      <vt:lpstr>Lato</vt:lpstr>
      <vt:lpstr>Times New Roman</vt:lpstr>
      <vt:lpstr>Calibri Light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148</cp:revision>
  <dcterms:modified xsi:type="dcterms:W3CDTF">2023-10-29T12:42:28Z</dcterms:modified>
</cp:coreProperties>
</file>