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59" r:id="rId6"/>
    <p:sldId id="260" r:id="rId7"/>
    <p:sldId id="261" r:id="rId8"/>
    <p:sldId id="263" r:id="rId9"/>
    <p:sldId id="262" r:id="rId10"/>
  </p:sldIdLst>
  <p:sldSz cx="12192000" cy="6858000"/>
  <p:notesSz cx="6858000" cy="9144000"/>
  <p:embeddedFontLst>
    <p:embeddedFont>
      <p:font typeface="VNI-Avo" pitchFamily="2" charset="0"/>
      <p:regular r:id="rId11"/>
      <p:bold r:id="rId12"/>
      <p:italic r:id="rId13"/>
      <p:boldItalic r:id="rId14"/>
    </p:embeddedFont>
    <p:embeddedFont>
      <p:font typeface="Calibri Light" panose="020F0302020204030204" pitchFamily="34" charset="0"/>
      <p:regular r:id="rId15"/>
      <p:italic r:id="rId16"/>
    </p:embeddedFont>
    <p:embeddedFont>
      <p:font typeface="Calibri" panose="020F0502020204030204" pitchFamily="34" charset="0"/>
      <p:regular r:id="rId17"/>
      <p:bold r:id="rId18"/>
      <p:italic r:id="rId19"/>
      <p:boldItalic r:id="rId20"/>
    </p:embeddedFont>
    <p:embeddedFont>
      <p:font typeface="Century Gothic" panose="020B0502020202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2565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3024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1"/>
            <a:ext cx="6991492" cy="3640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1982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181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614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172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399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405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384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477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668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791997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8883"/>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05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1623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66129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28351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0"/>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3775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t>1/11/2020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t>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1/11/2020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1/11/2020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92774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youtube.com/channel/UC4KJdxTA14SyBEAm7x2c09w?sub_confirmation=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hyperlink" Target="https://www.youtube.com/playlist?list=PLkcD0OEnerH6a1syt67CQmnPHNXipOX5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video" Target="https://www.youtube.com/embed/H63cKxfUo6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5738" y="5864196"/>
            <a:ext cx="8735323" cy="707886"/>
          </a:xfrm>
          <a:prstGeom prst="rect">
            <a:avLst/>
          </a:prstGeom>
          <a:noFill/>
        </p:spPr>
        <p:txBody>
          <a:bodyPr wrap="square" rtlCol="0">
            <a:spAutoFit/>
          </a:bodyPr>
          <a:lstStyle/>
          <a:p>
            <a:r>
              <a:rPr lang="en-US" sz="4000" b="1" smtClean="0">
                <a:latin typeface="VNI-Avo" pitchFamily="2" charset="0"/>
              </a:rPr>
              <a:t>Baø ñaõ nghæ höu maø luoân baän bòu.</a:t>
            </a:r>
            <a:endParaRPr lang="en-US" sz="4000" b="1">
              <a:latin typeface="VNI-Avo" pitchFamily="2" charset="0"/>
            </a:endParaRPr>
          </a:p>
        </p:txBody>
      </p:sp>
      <p:sp>
        <p:nvSpPr>
          <p:cNvPr id="8" name="Rectangle 7"/>
          <p:cNvSpPr/>
          <p:nvPr/>
        </p:nvSpPr>
        <p:spPr>
          <a:xfrm>
            <a:off x="4959489" y="5902069"/>
            <a:ext cx="803425" cy="707886"/>
          </a:xfrm>
          <a:prstGeom prst="rect">
            <a:avLst/>
          </a:prstGeom>
        </p:spPr>
        <p:txBody>
          <a:bodyPr wrap="none">
            <a:spAutoFit/>
          </a:bodyPr>
          <a:lstStyle/>
          <a:p>
            <a:r>
              <a:rPr lang="en-US" sz="4000" b="1" smtClean="0">
                <a:solidFill>
                  <a:srgbClr val="FF0000"/>
                </a:solidFill>
                <a:latin typeface="VNI-Avo" pitchFamily="2" charset="0"/>
              </a:rPr>
              <a:t>öu</a:t>
            </a:r>
            <a:endParaRPr lang="en-US" sz="4000">
              <a:solidFill>
                <a:srgbClr val="FF0000"/>
              </a:solidFill>
            </a:endParaRPr>
          </a:p>
        </p:txBody>
      </p:sp>
      <p:sp>
        <p:nvSpPr>
          <p:cNvPr id="10" name="Rectangle 9">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9" name="Rectangle 8"/>
          <p:cNvSpPr/>
          <p:nvPr/>
        </p:nvSpPr>
        <p:spPr>
          <a:xfrm>
            <a:off x="9433238" y="5902069"/>
            <a:ext cx="619080" cy="707886"/>
          </a:xfrm>
          <a:prstGeom prst="rect">
            <a:avLst/>
          </a:prstGeom>
        </p:spPr>
        <p:txBody>
          <a:bodyPr wrap="none">
            <a:spAutoFit/>
          </a:bodyPr>
          <a:lstStyle/>
          <a:p>
            <a:r>
              <a:rPr lang="en-US" sz="4000" b="1" smtClean="0">
                <a:solidFill>
                  <a:srgbClr val="FF0000"/>
                </a:solidFill>
                <a:latin typeface="VNI-Avo" pitchFamily="2" charset="0"/>
              </a:rPr>
              <a:t>iu</a:t>
            </a:r>
            <a:endParaRPr lang="en-US" sz="4000">
              <a:solidFill>
                <a:srgbClr val="FF0000"/>
              </a:solidFill>
            </a:endParaRPr>
          </a:p>
        </p:txBody>
      </p:sp>
      <p:pic>
        <p:nvPicPr>
          <p:cNvPr id="2" name="Picture 1"/>
          <p:cNvPicPr>
            <a:picLocks noChangeAspect="1"/>
          </p:cNvPicPr>
          <p:nvPr/>
        </p:nvPicPr>
        <p:blipFill>
          <a:blip r:embed="rId3"/>
          <a:stretch>
            <a:fillRect/>
          </a:stretch>
        </p:blipFill>
        <p:spPr>
          <a:xfrm>
            <a:off x="336724" y="148472"/>
            <a:ext cx="11413529" cy="5579666"/>
          </a:xfrm>
          <a:prstGeom prst="rect">
            <a:avLst/>
          </a:prstGeom>
        </p:spPr>
      </p:pic>
    </p:spTree>
    <p:extLst>
      <p:ext uri="{BB962C8B-B14F-4D97-AF65-F5344CB8AC3E}">
        <p14:creationId xmlns:p14="http://schemas.microsoft.com/office/powerpoint/2010/main" val="1579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648" y="148473"/>
            <a:ext cx="2629267" cy="1238423"/>
          </a:xfrm>
          <a:prstGeom prst="rect">
            <a:avLst/>
          </a:prstGeom>
        </p:spPr>
      </p:pic>
      <p:sp>
        <p:nvSpPr>
          <p:cNvPr id="6" name="TextBox 5"/>
          <p:cNvSpPr txBox="1"/>
          <p:nvPr/>
        </p:nvSpPr>
        <p:spPr>
          <a:xfrm>
            <a:off x="4225160" y="148473"/>
            <a:ext cx="1429407" cy="1015663"/>
          </a:xfrm>
          <a:prstGeom prst="rect">
            <a:avLst/>
          </a:prstGeom>
          <a:noFill/>
        </p:spPr>
        <p:txBody>
          <a:bodyPr wrap="square" rtlCol="0">
            <a:spAutoFit/>
          </a:bodyPr>
          <a:lstStyle/>
          <a:p>
            <a:r>
              <a:rPr lang="en-US" sz="6000" b="1" smtClean="0">
                <a:solidFill>
                  <a:srgbClr val="FF0000"/>
                </a:solidFill>
                <a:latin typeface="VNI-Avo" pitchFamily="2" charset="0"/>
              </a:rPr>
              <a:t>iu</a:t>
            </a:r>
            <a:endParaRPr lang="en-US" sz="6000" b="1">
              <a:solidFill>
                <a:srgbClr val="FF0000"/>
              </a:solidFill>
              <a:latin typeface="VNI-Avo" pitchFamily="2" charset="0"/>
            </a:endParaRPr>
          </a:p>
        </p:txBody>
      </p:sp>
      <p:sp>
        <p:nvSpPr>
          <p:cNvPr id="7" name="TextBox 6"/>
          <p:cNvSpPr txBox="1"/>
          <p:nvPr/>
        </p:nvSpPr>
        <p:spPr>
          <a:xfrm>
            <a:off x="6305576"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öu</a:t>
            </a:r>
            <a:endParaRPr lang="en-US" sz="6000" b="1">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570905842"/>
              </p:ext>
            </p:extLst>
          </p:nvPr>
        </p:nvGraphicFramePr>
        <p:xfrm>
          <a:off x="4305109" y="1164136"/>
          <a:ext cx="2844800" cy="15240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28737469"/>
                    </a:ext>
                  </a:extLst>
                </a:gridCol>
                <a:gridCol w="1422400">
                  <a:extLst>
                    <a:ext uri="{9D8B030D-6E8A-4147-A177-3AD203B41FA5}">
                      <a16:colId xmlns:a16="http://schemas.microsoft.com/office/drawing/2014/main" val="3225892531"/>
                    </a:ext>
                  </a:extLst>
                </a:gridCol>
              </a:tblGrid>
              <a:tr h="433699">
                <a:tc>
                  <a:txBody>
                    <a:bodyPr/>
                    <a:lstStyle/>
                    <a:p>
                      <a:pPr algn="ctr"/>
                      <a:r>
                        <a:rPr lang="en-US" sz="4400" smtClean="0">
                          <a:solidFill>
                            <a:srgbClr val="0000FF"/>
                          </a:solidFill>
                          <a:latin typeface="VNI-Avo" pitchFamily="2" charset="0"/>
                        </a:rPr>
                        <a:t>h</a:t>
                      </a:r>
                      <a:endParaRPr lang="en-US" sz="4400">
                        <a:solidFill>
                          <a:srgbClr val="0000FF"/>
                        </a:solidFill>
                        <a:latin typeface="VNI-Avo" pitchFamily="2" charset="0"/>
                      </a:endParaRPr>
                    </a:p>
                  </a:txBody>
                  <a:tcPr/>
                </a:tc>
                <a:tc>
                  <a:txBody>
                    <a:bodyPr/>
                    <a:lstStyle/>
                    <a:p>
                      <a:pPr algn="ctr"/>
                      <a:r>
                        <a:rPr lang="en-US" sz="4400" smtClean="0">
                          <a:solidFill>
                            <a:srgbClr val="FF00FF"/>
                          </a:solidFill>
                          <a:latin typeface="VNI-Avo" pitchFamily="2" charset="0"/>
                        </a:rPr>
                        <a:t>öu</a:t>
                      </a:r>
                      <a:endParaRPr lang="en-US" sz="4400">
                        <a:solidFill>
                          <a:srgbClr val="FF00FF"/>
                        </a:solidFill>
                        <a:latin typeface="VNI-Avo" pitchFamily="2" charset="0"/>
                      </a:endParaRPr>
                    </a:p>
                  </a:txBody>
                  <a:tcPr/>
                </a:tc>
                <a:extLst>
                  <a:ext uri="{0D108BD9-81ED-4DB2-BD59-A6C34878D82A}">
                    <a16:rowId xmlns:a16="http://schemas.microsoft.com/office/drawing/2014/main" val="289549917"/>
                  </a:ext>
                </a:extLst>
              </a:tr>
              <a:tr h="433699">
                <a:tc gridSpan="2">
                  <a:txBody>
                    <a:bodyPr/>
                    <a:lstStyle/>
                    <a:p>
                      <a:pPr algn="ctr"/>
                      <a:r>
                        <a:rPr lang="en-US" sz="4400" b="1" i="0" smtClean="0">
                          <a:solidFill>
                            <a:srgbClr val="FF0000"/>
                          </a:solidFill>
                          <a:latin typeface="VNI-Avo" pitchFamily="2" charset="0"/>
                        </a:rPr>
                        <a:t>höu</a:t>
                      </a:r>
                      <a:endParaRPr lang="en-US" sz="4400" b="1" i="0">
                        <a:solidFill>
                          <a:srgbClr val="FF0000"/>
                        </a:solidFill>
                        <a:latin typeface="VNI-Avo" pitchFamily="2" charset="0"/>
                      </a:endParaRPr>
                    </a:p>
                  </a:txBody>
                  <a:tcPr/>
                </a:tc>
                <a:tc hMerge="1">
                  <a:txBody>
                    <a:bodyPr/>
                    <a:lstStyle/>
                    <a:p>
                      <a:endParaRPr lang="en-US"/>
                    </a:p>
                  </a:txBody>
                  <a:tcPr/>
                </a:tc>
                <a:extLst>
                  <a:ext uri="{0D108BD9-81ED-4DB2-BD59-A6C34878D82A}">
                    <a16:rowId xmlns:a16="http://schemas.microsoft.com/office/drawing/2014/main" val="2864091340"/>
                  </a:ext>
                </a:extLst>
              </a:tr>
            </a:tbl>
          </a:graphicData>
        </a:graphic>
      </p:graphicFrame>
      <p:sp>
        <p:nvSpPr>
          <p:cNvPr id="10" name="TextBox 9"/>
          <p:cNvSpPr txBox="1"/>
          <p:nvPr/>
        </p:nvSpPr>
        <p:spPr>
          <a:xfrm>
            <a:off x="306922" y="2795939"/>
            <a:ext cx="1764281" cy="769441"/>
          </a:xfrm>
          <a:prstGeom prst="rect">
            <a:avLst/>
          </a:prstGeom>
          <a:noFill/>
        </p:spPr>
        <p:txBody>
          <a:bodyPr wrap="square" rtlCol="0">
            <a:spAutoFit/>
          </a:bodyPr>
          <a:lstStyle/>
          <a:p>
            <a:r>
              <a:rPr lang="en-US" sz="4400" smtClean="0">
                <a:latin typeface="VNI-Avo" pitchFamily="2" charset="0"/>
              </a:rPr>
              <a:t>dòu</a:t>
            </a:r>
            <a:endParaRPr lang="en-US" sz="4400">
              <a:latin typeface="VNI-Avo" pitchFamily="2" charset="0"/>
            </a:endParaRPr>
          </a:p>
        </p:txBody>
      </p:sp>
      <p:sp>
        <p:nvSpPr>
          <p:cNvPr id="11" name="TextBox 10"/>
          <p:cNvSpPr txBox="1"/>
          <p:nvPr/>
        </p:nvSpPr>
        <p:spPr>
          <a:xfrm>
            <a:off x="2055384" y="2795938"/>
            <a:ext cx="1764281" cy="769441"/>
          </a:xfrm>
          <a:prstGeom prst="rect">
            <a:avLst/>
          </a:prstGeom>
          <a:noFill/>
        </p:spPr>
        <p:txBody>
          <a:bodyPr wrap="square" rtlCol="0">
            <a:spAutoFit/>
          </a:bodyPr>
          <a:lstStyle/>
          <a:p>
            <a:r>
              <a:rPr lang="en-US" sz="4400" smtClean="0">
                <a:latin typeface="VNI-Avo" pitchFamily="2" charset="0"/>
              </a:rPr>
              <a:t>ñòu</a:t>
            </a:r>
            <a:endParaRPr lang="en-US" sz="4400">
              <a:latin typeface="VNI-Avo" pitchFamily="2" charset="0"/>
            </a:endParaRPr>
          </a:p>
        </p:txBody>
      </p:sp>
      <p:sp>
        <p:nvSpPr>
          <p:cNvPr id="12" name="TextBox 11"/>
          <p:cNvSpPr txBox="1"/>
          <p:nvPr/>
        </p:nvSpPr>
        <p:spPr>
          <a:xfrm>
            <a:off x="3624513" y="2795938"/>
            <a:ext cx="1764281" cy="769441"/>
          </a:xfrm>
          <a:prstGeom prst="rect">
            <a:avLst/>
          </a:prstGeom>
          <a:noFill/>
        </p:spPr>
        <p:txBody>
          <a:bodyPr wrap="square" rtlCol="0">
            <a:spAutoFit/>
          </a:bodyPr>
          <a:lstStyle/>
          <a:p>
            <a:r>
              <a:rPr lang="en-US" sz="4400" smtClean="0">
                <a:latin typeface="VNI-Avo" pitchFamily="2" charset="0"/>
              </a:rPr>
              <a:t>xíu</a:t>
            </a:r>
            <a:endParaRPr lang="en-US" sz="4400">
              <a:latin typeface="VNI-Avo" pitchFamily="2" charset="0"/>
            </a:endParaRPr>
          </a:p>
        </p:txBody>
      </p:sp>
      <p:sp>
        <p:nvSpPr>
          <p:cNvPr id="13" name="TextBox 12"/>
          <p:cNvSpPr txBox="1"/>
          <p:nvPr/>
        </p:nvSpPr>
        <p:spPr>
          <a:xfrm>
            <a:off x="6068409" y="2785613"/>
            <a:ext cx="1764281" cy="769441"/>
          </a:xfrm>
          <a:prstGeom prst="rect">
            <a:avLst/>
          </a:prstGeom>
          <a:noFill/>
        </p:spPr>
        <p:txBody>
          <a:bodyPr wrap="square" rtlCol="0">
            <a:spAutoFit/>
          </a:bodyPr>
          <a:lstStyle/>
          <a:p>
            <a:r>
              <a:rPr lang="en-US" sz="4400" smtClean="0">
                <a:latin typeface="VNI-Avo" pitchFamily="2" charset="0"/>
              </a:rPr>
              <a:t>höu</a:t>
            </a:r>
            <a:endParaRPr lang="en-US" sz="4400">
              <a:latin typeface="VNI-Avo" pitchFamily="2" charset="0"/>
            </a:endParaRPr>
          </a:p>
        </p:txBody>
      </p:sp>
      <p:sp>
        <p:nvSpPr>
          <p:cNvPr id="14" name="TextBox 13"/>
          <p:cNvSpPr txBox="1"/>
          <p:nvPr/>
        </p:nvSpPr>
        <p:spPr>
          <a:xfrm>
            <a:off x="7701024" y="2795149"/>
            <a:ext cx="1764281" cy="769441"/>
          </a:xfrm>
          <a:prstGeom prst="rect">
            <a:avLst/>
          </a:prstGeom>
          <a:noFill/>
        </p:spPr>
        <p:txBody>
          <a:bodyPr wrap="square" rtlCol="0">
            <a:spAutoFit/>
          </a:bodyPr>
          <a:lstStyle/>
          <a:p>
            <a:r>
              <a:rPr lang="en-US" sz="4400" smtClean="0">
                <a:latin typeface="VNI-Avo" pitchFamily="2" charset="0"/>
              </a:rPr>
              <a:t>möu</a:t>
            </a:r>
            <a:endParaRPr lang="en-US" sz="4400">
              <a:latin typeface="VNI-Avo" pitchFamily="2" charset="0"/>
            </a:endParaRPr>
          </a:p>
        </p:txBody>
      </p:sp>
      <p:sp>
        <p:nvSpPr>
          <p:cNvPr id="15" name="TextBox 14"/>
          <p:cNvSpPr txBox="1"/>
          <p:nvPr/>
        </p:nvSpPr>
        <p:spPr>
          <a:xfrm>
            <a:off x="9550886" y="2795758"/>
            <a:ext cx="1716203" cy="769441"/>
          </a:xfrm>
          <a:prstGeom prst="rect">
            <a:avLst/>
          </a:prstGeom>
          <a:noFill/>
        </p:spPr>
        <p:txBody>
          <a:bodyPr wrap="square" rtlCol="0">
            <a:spAutoFit/>
          </a:bodyPr>
          <a:lstStyle/>
          <a:p>
            <a:r>
              <a:rPr lang="en-US" sz="4400" smtClean="0">
                <a:latin typeface="VNI-Avo" pitchFamily="2" charset="0"/>
              </a:rPr>
              <a:t>löïu</a:t>
            </a:r>
            <a:endParaRPr lang="en-US" sz="4400">
              <a:latin typeface="VNI-Avo" pitchFamily="2" charset="0"/>
            </a:endParaRPr>
          </a:p>
        </p:txBody>
      </p:sp>
      <p:sp>
        <p:nvSpPr>
          <p:cNvPr id="16" name="TextBox 15"/>
          <p:cNvSpPr txBox="1"/>
          <p:nvPr/>
        </p:nvSpPr>
        <p:spPr>
          <a:xfrm>
            <a:off x="420414" y="5828441"/>
            <a:ext cx="3573517" cy="769441"/>
          </a:xfrm>
          <a:prstGeom prst="rect">
            <a:avLst/>
          </a:prstGeom>
          <a:noFill/>
        </p:spPr>
        <p:txBody>
          <a:bodyPr wrap="square" rtlCol="0">
            <a:spAutoFit/>
          </a:bodyPr>
          <a:lstStyle/>
          <a:p>
            <a:r>
              <a:rPr lang="en-US" sz="4400" smtClean="0">
                <a:latin typeface="VNI-Avo" pitchFamily="2" charset="0"/>
              </a:rPr>
              <a:t>caùi rìu</a:t>
            </a:r>
            <a:endParaRPr lang="en-US" sz="4400">
              <a:latin typeface="VNI-Avo" pitchFamily="2" charset="0"/>
            </a:endParaRPr>
          </a:p>
        </p:txBody>
      </p:sp>
      <p:sp>
        <p:nvSpPr>
          <p:cNvPr id="17" name="TextBox 16"/>
          <p:cNvSpPr txBox="1"/>
          <p:nvPr/>
        </p:nvSpPr>
        <p:spPr>
          <a:xfrm>
            <a:off x="3447639" y="5883288"/>
            <a:ext cx="2984447" cy="769441"/>
          </a:xfrm>
          <a:prstGeom prst="rect">
            <a:avLst/>
          </a:prstGeom>
          <a:noFill/>
        </p:spPr>
        <p:txBody>
          <a:bodyPr wrap="square" rtlCol="0">
            <a:spAutoFit/>
          </a:bodyPr>
          <a:lstStyle/>
          <a:p>
            <a:r>
              <a:rPr lang="en-US" sz="4400" smtClean="0">
                <a:latin typeface="VNI-Avo" pitchFamily="2" charset="0"/>
              </a:rPr>
              <a:t>caùi ñòu</a:t>
            </a:r>
            <a:endParaRPr lang="en-US" sz="4400">
              <a:latin typeface="VNI-Avo" pitchFamily="2" charset="0"/>
            </a:endParaRPr>
          </a:p>
        </p:txBody>
      </p:sp>
      <p:sp>
        <p:nvSpPr>
          <p:cNvPr id="18" name="TextBox 17"/>
          <p:cNvSpPr txBox="1"/>
          <p:nvPr/>
        </p:nvSpPr>
        <p:spPr>
          <a:xfrm>
            <a:off x="6264259" y="5870348"/>
            <a:ext cx="3124066" cy="769441"/>
          </a:xfrm>
          <a:prstGeom prst="rect">
            <a:avLst/>
          </a:prstGeom>
          <a:noFill/>
        </p:spPr>
        <p:txBody>
          <a:bodyPr wrap="square" rtlCol="0">
            <a:spAutoFit/>
          </a:bodyPr>
          <a:lstStyle/>
          <a:p>
            <a:r>
              <a:rPr lang="en-US" sz="4400" smtClean="0">
                <a:latin typeface="VNI-Avo" pitchFamily="2" charset="0"/>
              </a:rPr>
              <a:t>quaû löïu</a:t>
            </a:r>
            <a:endParaRPr lang="en-US" sz="4400">
              <a:latin typeface="VNI-Avo" pitchFamily="2" charset="0"/>
            </a:endParaRPr>
          </a:p>
        </p:txBody>
      </p:sp>
      <p:sp>
        <p:nvSpPr>
          <p:cNvPr id="23" name="Rectangle 22">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22" name="TextBox 21"/>
          <p:cNvSpPr txBox="1"/>
          <p:nvPr/>
        </p:nvSpPr>
        <p:spPr>
          <a:xfrm>
            <a:off x="8947819" y="5870348"/>
            <a:ext cx="3124066" cy="769441"/>
          </a:xfrm>
          <a:prstGeom prst="rect">
            <a:avLst/>
          </a:prstGeom>
          <a:noFill/>
        </p:spPr>
        <p:txBody>
          <a:bodyPr wrap="square" rtlCol="0">
            <a:spAutoFit/>
          </a:bodyPr>
          <a:lstStyle/>
          <a:p>
            <a:r>
              <a:rPr lang="en-US" sz="4400" smtClean="0">
                <a:latin typeface="VNI-Avo" pitchFamily="2" charset="0"/>
              </a:rPr>
              <a:t>con cöøu</a:t>
            </a:r>
            <a:endParaRPr lang="en-US" sz="4400">
              <a:latin typeface="VNI-Avo" pitchFamily="2" charset="0"/>
            </a:endParaRPr>
          </a:p>
        </p:txBody>
      </p:sp>
      <p:pic>
        <p:nvPicPr>
          <p:cNvPr id="19" name="Picture 18"/>
          <p:cNvPicPr>
            <a:picLocks noChangeAspect="1"/>
          </p:cNvPicPr>
          <p:nvPr/>
        </p:nvPicPr>
        <p:blipFill>
          <a:blip r:embed="rId4"/>
          <a:stretch>
            <a:fillRect/>
          </a:stretch>
        </p:blipFill>
        <p:spPr>
          <a:xfrm>
            <a:off x="306922" y="3887171"/>
            <a:ext cx="2067213" cy="1619476"/>
          </a:xfrm>
          <a:prstGeom prst="rect">
            <a:avLst/>
          </a:prstGeom>
        </p:spPr>
      </p:pic>
      <p:pic>
        <p:nvPicPr>
          <p:cNvPr id="20" name="Picture 19"/>
          <p:cNvPicPr>
            <a:picLocks noChangeAspect="1"/>
          </p:cNvPicPr>
          <p:nvPr/>
        </p:nvPicPr>
        <p:blipFill>
          <a:blip r:embed="rId5"/>
          <a:stretch>
            <a:fillRect/>
          </a:stretch>
        </p:blipFill>
        <p:spPr>
          <a:xfrm>
            <a:off x="3819665" y="4143331"/>
            <a:ext cx="1400370" cy="1524213"/>
          </a:xfrm>
          <a:prstGeom prst="rect">
            <a:avLst/>
          </a:prstGeom>
        </p:spPr>
      </p:pic>
      <p:pic>
        <p:nvPicPr>
          <p:cNvPr id="21" name="Picture 20"/>
          <p:cNvPicPr>
            <a:picLocks noChangeAspect="1"/>
          </p:cNvPicPr>
          <p:nvPr/>
        </p:nvPicPr>
        <p:blipFill>
          <a:blip r:embed="rId6"/>
          <a:stretch>
            <a:fillRect/>
          </a:stretch>
        </p:blipFill>
        <p:spPr>
          <a:xfrm>
            <a:off x="6447031" y="4309613"/>
            <a:ext cx="1771897" cy="1352739"/>
          </a:xfrm>
          <a:prstGeom prst="rect">
            <a:avLst/>
          </a:prstGeom>
        </p:spPr>
      </p:pic>
      <p:pic>
        <p:nvPicPr>
          <p:cNvPr id="24" name="Picture 23"/>
          <p:cNvPicPr>
            <a:picLocks noChangeAspect="1"/>
          </p:cNvPicPr>
          <p:nvPr/>
        </p:nvPicPr>
        <p:blipFill>
          <a:blip r:embed="rId7"/>
          <a:stretch>
            <a:fillRect/>
          </a:stretch>
        </p:blipFill>
        <p:spPr>
          <a:xfrm>
            <a:off x="9287492" y="4231334"/>
            <a:ext cx="1857634" cy="1609950"/>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ppt_x"/>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ppt_x"/>
                                          </p:val>
                                        </p:tav>
                                        <p:tav tm="100000">
                                          <p:val>
                                            <p:strVal val="#ppt_x"/>
                                          </p:val>
                                        </p:tav>
                                      </p:tavLst>
                                    </p:anim>
                                    <p:anim calcmode="lin" valueType="num">
                                      <p:cBhvr additive="base">
                                        <p:cTn id="9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P spid="13" grpId="0"/>
      <p:bldP spid="14" grpId="0"/>
      <p:bldP spid="15" grpId="0"/>
      <p:bldP spid="16" grpId="0"/>
      <p:bldP spid="17" grpId="0"/>
      <p:bldP spid="18"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3" name="Picture 2"/>
          <p:cNvPicPr>
            <a:picLocks noChangeAspect="1"/>
          </p:cNvPicPr>
          <p:nvPr/>
        </p:nvPicPr>
        <p:blipFill>
          <a:blip r:embed="rId3"/>
          <a:stretch>
            <a:fillRect/>
          </a:stretch>
        </p:blipFill>
        <p:spPr>
          <a:xfrm>
            <a:off x="545768" y="720115"/>
            <a:ext cx="2000529" cy="790685"/>
          </a:xfrm>
          <a:prstGeom prst="rect">
            <a:avLst/>
          </a:prstGeom>
        </p:spPr>
      </p:pic>
      <p:pic>
        <p:nvPicPr>
          <p:cNvPr id="4" name="Picture 3"/>
          <p:cNvPicPr>
            <a:picLocks noChangeAspect="1"/>
          </p:cNvPicPr>
          <p:nvPr/>
        </p:nvPicPr>
        <p:blipFill>
          <a:blip r:embed="rId4"/>
          <a:stretch>
            <a:fillRect/>
          </a:stretch>
        </p:blipFill>
        <p:spPr>
          <a:xfrm>
            <a:off x="545768" y="1795751"/>
            <a:ext cx="11564676" cy="2633029"/>
          </a:xfrm>
          <a:prstGeom prst="rect">
            <a:avLst/>
          </a:prstGeom>
        </p:spPr>
      </p:pic>
    </p:spTree>
    <p:extLst>
      <p:ext uri="{BB962C8B-B14F-4D97-AF65-F5344CB8AC3E}">
        <p14:creationId xmlns:p14="http://schemas.microsoft.com/office/powerpoint/2010/main" val="2984405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5184117"/>
            <a:ext cx="11849100" cy="1384995"/>
          </a:xfrm>
          <a:prstGeom prst="rect">
            <a:avLst/>
          </a:prstGeom>
          <a:noFill/>
        </p:spPr>
        <p:txBody>
          <a:bodyPr wrap="square" rtlCol="0">
            <a:spAutoFit/>
          </a:bodyPr>
          <a:lstStyle/>
          <a:p>
            <a:r>
              <a:rPr lang="en-US" sz="2800" b="1" smtClean="0">
                <a:latin typeface="VNI-Avo" pitchFamily="2" charset="0"/>
              </a:rPr>
              <a:t>    Baø ñaõ nghæ höu.Ngaøy ngaøy, baø ñi chôï, naáu aên vaø chaêm lo cho con chaùu. Moãi laàn ñöa beù ñi daïo, baø hay keå veà ngaøy xöa. Lôøi baø dòu eâm.</a:t>
            </a:r>
            <a:endParaRPr lang="en-US" sz="2800" b="1">
              <a:latin typeface="VNI-Avo" pitchFamily="2" charset="0"/>
            </a:endParaRPr>
          </a:p>
        </p:txBody>
      </p:sp>
      <p:sp>
        <p:nvSpPr>
          <p:cNvPr id="6" name="Rectangle 5"/>
          <p:cNvSpPr/>
          <p:nvPr/>
        </p:nvSpPr>
        <p:spPr>
          <a:xfrm>
            <a:off x="2990516" y="5195133"/>
            <a:ext cx="617477" cy="523220"/>
          </a:xfrm>
          <a:prstGeom prst="rect">
            <a:avLst/>
          </a:prstGeom>
        </p:spPr>
        <p:txBody>
          <a:bodyPr wrap="none">
            <a:spAutoFit/>
          </a:bodyPr>
          <a:lstStyle/>
          <a:p>
            <a:r>
              <a:rPr lang="en-US" sz="2800" b="1" smtClean="0">
                <a:solidFill>
                  <a:srgbClr val="FF0000"/>
                </a:solidFill>
                <a:latin typeface="VNI-Avo" pitchFamily="2" charset="0"/>
              </a:rPr>
              <a:t>öu</a:t>
            </a:r>
            <a:endParaRPr lang="en-US">
              <a:solidFill>
                <a:srgbClr val="FF0000"/>
              </a:solidFill>
            </a:endParaRPr>
          </a:p>
        </p:txBody>
      </p:sp>
      <p:sp>
        <p:nvSpPr>
          <p:cNvPr id="10" name="Rectangle 9"/>
          <p:cNvSpPr/>
          <p:nvPr/>
        </p:nvSpPr>
        <p:spPr>
          <a:xfrm>
            <a:off x="576892" y="6056909"/>
            <a:ext cx="489236" cy="523220"/>
          </a:xfrm>
          <a:prstGeom prst="rect">
            <a:avLst/>
          </a:prstGeom>
        </p:spPr>
        <p:txBody>
          <a:bodyPr wrap="none">
            <a:spAutoFit/>
          </a:bodyPr>
          <a:lstStyle/>
          <a:p>
            <a:r>
              <a:rPr lang="en-US" sz="2800" b="1" smtClean="0">
                <a:solidFill>
                  <a:srgbClr val="0000FF"/>
                </a:solidFill>
                <a:latin typeface="VNI-Avo" pitchFamily="2" charset="0"/>
              </a:rPr>
              <a:t>iu</a:t>
            </a:r>
            <a:endParaRPr lang="en-US">
              <a:solidFill>
                <a:srgbClr val="0000FF"/>
              </a:solidFill>
            </a:endParaRPr>
          </a:p>
        </p:txBody>
      </p:sp>
      <p:sp>
        <p:nvSpPr>
          <p:cNvPr id="13" name="Rectangle 12">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a:blip r:embed="rId3"/>
          <a:stretch>
            <a:fillRect/>
          </a:stretch>
        </p:blipFill>
        <p:spPr>
          <a:xfrm>
            <a:off x="1066128" y="148472"/>
            <a:ext cx="9454982" cy="4922115"/>
          </a:xfrm>
          <a:prstGeom prst="rect">
            <a:avLst/>
          </a:prstGeom>
        </p:spPr>
      </p:pic>
    </p:spTree>
    <p:extLst>
      <p:ext uri="{BB962C8B-B14F-4D97-AF65-F5344CB8AC3E}">
        <p14:creationId xmlns:p14="http://schemas.microsoft.com/office/powerpoint/2010/main" val="40036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646" y="418050"/>
            <a:ext cx="1924319" cy="781159"/>
          </a:xfrm>
          <a:prstGeom prst="rect">
            <a:avLst/>
          </a:prstGeom>
        </p:spPr>
      </p:pic>
      <p:sp>
        <p:nvSpPr>
          <p:cNvPr id="5" name="TextBox 4"/>
          <p:cNvSpPr txBox="1"/>
          <p:nvPr/>
        </p:nvSpPr>
        <p:spPr>
          <a:xfrm>
            <a:off x="2296886" y="382444"/>
            <a:ext cx="7761514" cy="646331"/>
          </a:xfrm>
          <a:prstGeom prst="rect">
            <a:avLst/>
          </a:prstGeom>
          <a:noFill/>
        </p:spPr>
        <p:txBody>
          <a:bodyPr wrap="square" rtlCol="0">
            <a:spAutoFit/>
          </a:bodyPr>
          <a:lstStyle/>
          <a:p>
            <a:pPr algn="ctr"/>
            <a:r>
              <a:rPr lang="en-US" sz="3600" smtClean="0">
                <a:latin typeface="VNI-Avo" pitchFamily="2" charset="0"/>
              </a:rPr>
              <a:t>Baø em</a:t>
            </a:r>
            <a:endParaRPr lang="en-US" sz="3600">
              <a:latin typeface="VNI-Avo" pitchFamily="2" charset="0"/>
            </a:endParaRPr>
          </a:p>
        </p:txBody>
      </p:sp>
      <p:sp>
        <p:nvSpPr>
          <p:cNvPr id="6" name="Rectangle 5">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4" name="Picture 3"/>
          <p:cNvPicPr>
            <a:picLocks noChangeAspect="1"/>
          </p:cNvPicPr>
          <p:nvPr/>
        </p:nvPicPr>
        <p:blipFill>
          <a:blip r:embed="rId4"/>
          <a:stretch>
            <a:fillRect/>
          </a:stretch>
        </p:blipFill>
        <p:spPr>
          <a:xfrm>
            <a:off x="1464807" y="1199209"/>
            <a:ext cx="9520995" cy="5563551"/>
          </a:xfrm>
          <a:prstGeom prst="rect">
            <a:avLst/>
          </a:prstGeom>
        </p:spPr>
      </p:pic>
    </p:spTree>
    <p:extLst>
      <p:ext uri="{BB962C8B-B14F-4D97-AF65-F5344CB8AC3E}">
        <p14:creationId xmlns:p14="http://schemas.microsoft.com/office/powerpoint/2010/main" val="4168183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022" y="1495887"/>
            <a:ext cx="928491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rPr>
              <a:t>CÁM ƠN CÁC BẠN ĐÃ XEM</a:t>
            </a:r>
            <a:endParaRPr kumimoji="0" lang="en-US" sz="5400" b="1" i="0" u="none" strike="noStrike" kern="1200" cap="none" spc="0" normalizeH="0" baseline="0" noProof="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endParaRPr>
          </a:p>
        </p:txBody>
      </p:sp>
      <p:sp>
        <p:nvSpPr>
          <p:cNvPr id="5" name="Rectangle 4"/>
          <p:cNvSpPr/>
          <p:nvPr/>
        </p:nvSpPr>
        <p:spPr>
          <a:xfrm>
            <a:off x="2046663" y="2866854"/>
            <a:ext cx="80986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Bấm like để ủng hộ kênh</a:t>
            </a:r>
            <a:endParaRPr kumimoji="0" lang="en-US" sz="5400" b="0" i="0" u="none" strike="noStrike" kern="1200" cap="none" spc="0" normalizeH="0" baseline="0" noProof="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09946" y="4004370"/>
            <a:ext cx="1057212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81BB42"/>
                </a:solidFill>
                <a:effectLst/>
                <a:uLnTx/>
                <a:uFillTx/>
                <a:latin typeface="Arial" panose="020B0604020202020204" pitchFamily="34" charset="0"/>
                <a:ea typeface="+mn-ea"/>
                <a:cs typeface="Arial" panose="020B0604020202020204" pitchFamily="34" charset="0"/>
              </a:rPr>
              <a:t>Coment:  để nêu ý kiến của bạn</a:t>
            </a:r>
            <a:endParaRPr kumimoji="0" lang="en-US" sz="5400" b="1" i="0" u="none" strike="noStrike" kern="1200" cap="none" spc="0" normalizeH="0" baseline="0" noProof="0">
              <a:ln/>
              <a:solidFill>
                <a:srgbClr val="81BB42"/>
              </a:solidFill>
              <a:effectLst/>
              <a:uLnTx/>
              <a:uFillTx/>
              <a:latin typeface="Arial" panose="020B0604020202020204" pitchFamily="34" charset="0"/>
              <a:ea typeface="+mn-ea"/>
              <a:cs typeface="Arial" panose="020B0604020202020204" pitchFamily="34" charset="0"/>
            </a:endParaRPr>
          </a:p>
        </p:txBody>
      </p:sp>
      <p:sp>
        <p:nvSpPr>
          <p:cNvPr id="7" name="Rectangle 6">
            <a:hlinkClick r:id="rId4"/>
          </p:cNvPr>
          <p:cNvSpPr/>
          <p:nvPr/>
        </p:nvSpPr>
        <p:spPr>
          <a:xfrm>
            <a:off x="782424" y="5141887"/>
            <a:ext cx="1056411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E9BF35"/>
                </a:solidFill>
                <a:effectLst/>
                <a:uLnTx/>
                <a:uFillTx/>
                <a:latin typeface="Arial" panose="020B0604020202020204" pitchFamily="34" charset="0"/>
                <a:ea typeface="+mn-ea"/>
                <a:cs typeface="Arial" panose="020B0604020202020204" pitchFamily="34" charset="0"/>
              </a:rPr>
              <a:t>Đăng kí kênh để xem video mới</a:t>
            </a:r>
            <a:endParaRPr kumimoji="0" lang="en-US" sz="5400" b="1" i="0" u="none" strike="noStrike" kern="1200" cap="none" spc="0" normalizeH="0" baseline="0" noProof="0">
              <a:ln/>
              <a:solidFill>
                <a:srgbClr val="E9BF35"/>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315686" y="6065217"/>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prstClr val="white"/>
                </a:solidFill>
                <a:effectLst/>
                <a:uLnTx/>
                <a:uFillTx/>
                <a:latin typeface="Roboto"/>
                <a:ea typeface="+mn-ea"/>
                <a:cs typeface="+mn-cs"/>
                <a:hlinkClick r:id="rId4"/>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4"/>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289" y="118169"/>
            <a:ext cx="1860161" cy="930081"/>
          </a:xfrm>
          <a:prstGeom prst="rect">
            <a:avLst/>
          </a:prstGeom>
        </p:spPr>
      </p:pic>
      <p:pic>
        <p:nvPicPr>
          <p:cNvPr id="10" name="FormatFactoryPart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6617" y="118169"/>
            <a:ext cx="272354" cy="272354"/>
          </a:xfrm>
          <a:prstGeom prst="rect">
            <a:avLst/>
          </a:prstGeom>
        </p:spPr>
      </p:pic>
    </p:spTree>
    <p:extLst>
      <p:ext uri="{BB962C8B-B14F-4D97-AF65-F5344CB8AC3E}">
        <p14:creationId xmlns:p14="http://schemas.microsoft.com/office/powerpoint/2010/main" val="1130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0"/>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4"/>
                                        </p:tgtEl>
                                        <p:attrNameLst>
                                          <p:attrName>ppt_x</p:attrName>
                                          <p:attrName>ppt_y</p:attrName>
                                        </p:attrNameLst>
                                      </p:cBhvr>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Sử dụng để dạy học thầy cô xoá 2 slide cuối cùng</a:t>
            </a:r>
          </a:p>
          <a:p>
            <a:r>
              <a:rPr lang="en-US" smtClean="0"/>
              <a:t>Font chữ sử dụng là VNI Ariston các thầy cô sử dụng bảng mã VNI Window để sửa bài.</a:t>
            </a:r>
          </a:p>
          <a:p>
            <a:pPr marL="0" indent="0">
              <a:buNone/>
            </a:pPr>
            <a:r>
              <a:rPr lang="en-US" smtClean="0">
                <a:hlinkClick r:id="rId2"/>
              </a:rPr>
              <a:t>Danh sách các bài giảng </a:t>
            </a:r>
            <a:r>
              <a:rPr lang="en-US" sz="1800" smtClean="0">
                <a:hlinkClick r:id="rId2"/>
              </a:rPr>
              <a:t>https</a:t>
            </a:r>
            <a:r>
              <a:rPr lang="en-US" sz="1800">
                <a:hlinkClick r:id="rId2"/>
              </a:rPr>
              <a:t>://</a:t>
            </a:r>
            <a:r>
              <a:rPr lang="en-US" sz="1800" smtClean="0">
                <a:hlinkClick r:id="rId2"/>
              </a:rPr>
              <a:t>www.youtube.com/playlist?list=PLkcD0OEnerH6a1syt67CQmnPHNXipOX52</a:t>
            </a:r>
            <a:endParaRPr lang="en-US" sz="1800" smtClean="0"/>
          </a:p>
          <a:p>
            <a:pPr marL="0" indent="0">
              <a:buNone/>
            </a:pPr>
            <a:endParaRPr lang="en-US"/>
          </a:p>
        </p:txBody>
      </p:sp>
      <p:sp>
        <p:nvSpPr>
          <p:cNvPr id="2" name="Title 1"/>
          <p:cNvSpPr>
            <a:spLocks noGrp="1"/>
          </p:cNvSpPr>
          <p:nvPr>
            <p:ph type="title"/>
          </p:nvPr>
        </p:nvSpPr>
        <p:spPr/>
        <p:txBody>
          <a:bodyPr>
            <a:normAutofit/>
          </a:bodyPr>
          <a:lstStyle/>
          <a:p>
            <a:pPr algn="ctr"/>
            <a:r>
              <a:rPr lang="en-US" sz="6000" smtClean="0">
                <a:solidFill>
                  <a:srgbClr val="FF0000"/>
                </a:solidFill>
              </a:rPr>
              <a:t>Hướng dẫn sửa bài giảng</a:t>
            </a:r>
            <a:endParaRPr lang="en-US" sz="6000">
              <a:solidFill>
                <a:srgbClr val="FF0000"/>
              </a:solidFill>
            </a:endParaRPr>
          </a:p>
        </p:txBody>
      </p:sp>
      <p:sp>
        <p:nvSpPr>
          <p:cNvPr id="4" name="Rectangle 3"/>
          <p:cNvSpPr/>
          <p:nvPr/>
        </p:nvSpPr>
        <p:spPr>
          <a:xfrm>
            <a:off x="838200" y="4001294"/>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0000"/>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srgbClr val="FF0000"/>
                </a:solidFill>
                <a:effectLst/>
                <a:uLnTx/>
                <a:uFillTx/>
                <a:latin typeface="Roboto"/>
                <a:ea typeface="+mn-ea"/>
                <a:cs typeface="+mn-cs"/>
                <a:hlinkClick r:id="rId3"/>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3"/>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304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63cKxfUo6M"/>
          <p:cNvPicPr>
            <a:picLocks noGrp="1" noRot="1" noChangeAspect="1"/>
          </p:cNvPicPr>
          <p:nvPr>
            <p:ph idx="1"/>
            <a:videoFile r:link="rId1"/>
          </p:nvPr>
        </p:nvPicPr>
        <p:blipFill>
          <a:blip r:embed="rId3"/>
          <a:stretch>
            <a:fillRect/>
          </a:stretch>
        </p:blipFill>
        <p:spPr>
          <a:xfrm>
            <a:off x="546538" y="512545"/>
            <a:ext cx="11035862" cy="6207672"/>
          </a:xfrm>
          <a:prstGeom prst="rect">
            <a:avLst/>
          </a:prstGeom>
        </p:spPr>
      </p:pic>
    </p:spTree>
    <p:extLst>
      <p:ext uri="{BB962C8B-B14F-4D97-AF65-F5344CB8AC3E}">
        <p14:creationId xmlns:p14="http://schemas.microsoft.com/office/powerpoint/2010/main" val="1170877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350</TotalTime>
  <Words>180</Words>
  <Application>Microsoft Office PowerPoint</Application>
  <PresentationFormat>Widescreen</PresentationFormat>
  <Paragraphs>37</Paragraphs>
  <Slides>8</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Roboto</vt:lpstr>
      <vt:lpstr>VNI-Avo</vt:lpstr>
      <vt:lpstr>Calibri Light</vt:lpstr>
      <vt:lpstr>Calibri</vt:lpstr>
      <vt:lpstr>Century Gothic</vt:lpstr>
      <vt:lpstr>Office Theme</vt:lpstr>
      <vt:lpstr>Vapor Trail</vt:lpstr>
      <vt:lpstr>PowerPoint Presentation</vt:lpstr>
      <vt:lpstr>PowerPoint Presentation</vt:lpstr>
      <vt:lpstr>PowerPoint Presentation</vt:lpstr>
      <vt:lpstr>PowerPoint Presentation</vt:lpstr>
      <vt:lpstr>PowerPoint Presentation</vt:lpstr>
      <vt:lpstr>PowerPoint Presentation</vt:lpstr>
      <vt:lpstr>Hướng dẫn sửa bài giảng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Admin</cp:lastModifiedBy>
  <cp:revision>178</cp:revision>
  <dcterms:created xsi:type="dcterms:W3CDTF">2020-10-19T12:51:54Z</dcterms:created>
  <dcterms:modified xsi:type="dcterms:W3CDTF">2020-11-01T01:20:38Z</dcterms:modified>
  <cp:category>Kết nối tri thức với cuộc sống</cp:category>
</cp:coreProperties>
</file>