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63" r:id="rId4"/>
    <p:sldId id="259" r:id="rId5"/>
    <p:sldId id="258" r:id="rId6"/>
    <p:sldId id="260" r:id="rId7"/>
    <p:sldId id="264" r:id="rId8"/>
    <p:sldId id="261" r:id="rId9"/>
    <p:sldId id="265" r:id="rId10"/>
    <p:sldId id="266" r:id="rId11"/>
  </p:sldIdLst>
  <p:sldSz cx="12192000" cy="6858000"/>
  <p:notesSz cx="6858000" cy="9144000"/>
  <p:embeddedFontLst>
    <p:embeddedFont>
      <p:font typeface="HP001 5H" panose="020B0603050302020204" pitchFamily="34" charset="0"/>
      <p:regular r:id="rId12"/>
      <p:bold r:id="rId13"/>
    </p:embeddedFon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VNI-Avo" pitchFamily="2"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8.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386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30589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47206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1371600" y="4323845"/>
            <a:ext cx="640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8077200" y="14308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2565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3024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1"/>
            <a:ext cx="6991492" cy="3640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1982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1813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6144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1726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03992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4055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14463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03849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04777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76686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791997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8883"/>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054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16237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66129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28351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0"/>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3775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0165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7D0CEF-B417-44AB-A987-9193B90D188A}"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43151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7D0CEF-B417-44AB-A987-9193B90D188A}" type="datetimeFigureOut">
              <a:rPr lang="en-US" smtClean="0"/>
              <a:t>1/11/2020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4053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7D0CEF-B417-44AB-A987-9193B90D188A}" type="datetimeFigureOut">
              <a:rPr lang="en-US" smtClean="0"/>
              <a:t>1/11/2020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85333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t>1/11/2020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944284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7719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5654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0CEF-B417-44AB-A987-9193B90D188A}" type="datetimeFigureOut">
              <a:rPr lang="en-US" smtClean="0"/>
              <a:t>1/11/2020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658C-399F-40C5-8F1C-3F8262FA4BFF}" type="slidenum">
              <a:rPr lang="en-US" smtClean="0"/>
              <a:t>‹#›</a:t>
            </a:fld>
            <a:endParaRPr lang="en-US"/>
          </a:p>
        </p:txBody>
      </p:sp>
    </p:spTree>
    <p:extLst>
      <p:ext uri="{BB962C8B-B14F-4D97-AF65-F5344CB8AC3E}">
        <p14:creationId xmlns:p14="http://schemas.microsoft.com/office/powerpoint/2010/main" val="2750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492774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channel/UC4KJdxTA14SyBEAm7x2c09w?sub_confirmation=1"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hyperlink" Target="https://www.youtube.com/playlist?list=PLkcD0OEnerH6a1syt67CQmnPHNXipOX52"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https://www.youtube.com/embed/vvGc-W0cYj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hlinkClick r:id="rId2"/>
          </p:cNvPr>
          <p:cNvSpPr/>
          <p:nvPr/>
        </p:nvSpPr>
        <p:spPr>
          <a:xfrm>
            <a:off x="10501061" y="11995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rotWithShape="1">
          <a:blip r:embed="rId3"/>
          <a:srcRect t="65261"/>
          <a:stretch/>
        </p:blipFill>
        <p:spPr>
          <a:xfrm>
            <a:off x="444504" y="4456383"/>
            <a:ext cx="10993569" cy="2175638"/>
          </a:xfrm>
          <a:prstGeom prst="rect">
            <a:avLst/>
          </a:prstGeom>
        </p:spPr>
      </p:pic>
      <p:pic>
        <p:nvPicPr>
          <p:cNvPr id="4" name="Picture 3"/>
          <p:cNvPicPr>
            <a:picLocks noChangeAspect="1"/>
          </p:cNvPicPr>
          <p:nvPr/>
        </p:nvPicPr>
        <p:blipFill rotWithShape="1">
          <a:blip r:embed="rId3"/>
          <a:srcRect b="34823"/>
          <a:stretch/>
        </p:blipFill>
        <p:spPr>
          <a:xfrm>
            <a:off x="638944" y="405972"/>
            <a:ext cx="10993569" cy="4081948"/>
          </a:xfrm>
          <a:prstGeom prst="rect">
            <a:avLst/>
          </a:prstGeom>
        </p:spPr>
      </p:pic>
    </p:spTree>
    <p:extLst>
      <p:ext uri="{BB962C8B-B14F-4D97-AF65-F5344CB8AC3E}">
        <p14:creationId xmlns:p14="http://schemas.microsoft.com/office/powerpoint/2010/main" val="15797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0119" y="308427"/>
            <a:ext cx="1514686" cy="600159"/>
          </a:xfrm>
          <a:prstGeom prst="rect">
            <a:avLst/>
          </a:prstGeom>
        </p:spPr>
      </p:pic>
      <p:pic>
        <p:nvPicPr>
          <p:cNvPr id="2" name="Picture 1"/>
          <p:cNvPicPr>
            <a:picLocks noChangeAspect="1"/>
          </p:cNvPicPr>
          <p:nvPr/>
        </p:nvPicPr>
        <p:blipFill>
          <a:blip r:embed="rId3"/>
          <a:stretch>
            <a:fillRect/>
          </a:stretch>
        </p:blipFill>
        <p:spPr>
          <a:xfrm>
            <a:off x="697496" y="982156"/>
            <a:ext cx="10899344" cy="5618338"/>
          </a:xfrm>
          <a:prstGeom prst="rect">
            <a:avLst/>
          </a:prstGeom>
        </p:spPr>
      </p:pic>
    </p:spTree>
    <p:extLst>
      <p:ext uri="{BB962C8B-B14F-4D97-AF65-F5344CB8AC3E}">
        <p14:creationId xmlns:p14="http://schemas.microsoft.com/office/powerpoint/2010/main" val="31409543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69642" y="2247002"/>
            <a:ext cx="10229281" cy="1384995"/>
          </a:xfrm>
          <a:prstGeom prst="rect">
            <a:avLst/>
          </a:prstGeom>
          <a:noFill/>
        </p:spPr>
        <p:txBody>
          <a:bodyPr wrap="square" rtlCol="0">
            <a:spAutoFit/>
          </a:bodyPr>
          <a:lstStyle/>
          <a:p>
            <a:pPr algn="just"/>
            <a:r>
              <a:rPr lang="en-US" sz="2800" b="1" smtClean="0">
                <a:latin typeface="VNI-Avo" pitchFamily="2" charset="0"/>
              </a:rPr>
              <a:t>    Nghæ heø, nhaø Haø ñi Tam Ñaûo. Khi taùn caây, ngoïn coû coøn thiu thiu nguû, Haø ñaõ daäy ngaéêm maây muø. Ñeán tröa, trôøi nhö vaøo thu. Muøa heø ôû Tam Ñaûo quaû laø deã chòu.</a:t>
            </a:r>
            <a:endParaRPr lang="en-US" sz="2800" b="1">
              <a:latin typeface="VNI-Avo" pitchFamily="2" charset="0"/>
            </a:endParaRPr>
          </a:p>
        </p:txBody>
      </p:sp>
      <p:sp>
        <p:nvSpPr>
          <p:cNvPr id="9" name="Rectangle 8">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13" name="Picture 12"/>
          <p:cNvPicPr>
            <a:picLocks noChangeAspect="1"/>
          </p:cNvPicPr>
          <p:nvPr/>
        </p:nvPicPr>
        <p:blipFill>
          <a:blip r:embed="rId3"/>
          <a:stretch>
            <a:fillRect/>
          </a:stretch>
        </p:blipFill>
        <p:spPr>
          <a:xfrm>
            <a:off x="485629" y="424041"/>
            <a:ext cx="1514686" cy="600159"/>
          </a:xfrm>
          <a:prstGeom prst="rect">
            <a:avLst/>
          </a:prstGeom>
        </p:spPr>
      </p:pic>
    </p:spTree>
    <p:extLst>
      <p:ext uri="{BB962C8B-B14F-4D97-AF65-F5344CB8AC3E}">
        <p14:creationId xmlns:p14="http://schemas.microsoft.com/office/powerpoint/2010/main" val="40036191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grpSp>
        <p:nvGrpSpPr>
          <p:cNvPr id="6" name="Group 5"/>
          <p:cNvGrpSpPr/>
          <p:nvPr/>
        </p:nvGrpSpPr>
        <p:grpSpPr>
          <a:xfrm>
            <a:off x="1776248" y="2438400"/>
            <a:ext cx="8366235" cy="1618593"/>
            <a:chOff x="1734207" y="1755228"/>
            <a:chExt cx="8366235" cy="1618593"/>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b="68694"/>
            <a:stretch/>
          </p:blipFill>
          <p:spPr>
            <a:xfrm>
              <a:off x="1734207" y="1755228"/>
              <a:ext cx="8366235" cy="1618593"/>
            </a:xfrm>
            <a:prstGeom prst="rect">
              <a:avLst/>
            </a:prstGeom>
          </p:spPr>
        </p:pic>
        <p:sp>
          <p:nvSpPr>
            <p:cNvPr id="5" name="TextBox 4"/>
            <p:cNvSpPr txBox="1"/>
            <p:nvPr/>
          </p:nvSpPr>
          <p:spPr>
            <a:xfrm>
              <a:off x="2606565" y="2253788"/>
              <a:ext cx="5938345" cy="861774"/>
            </a:xfrm>
            <a:prstGeom prst="rect">
              <a:avLst/>
            </a:prstGeom>
            <a:noFill/>
          </p:spPr>
          <p:txBody>
            <a:bodyPr wrap="square" rtlCol="0">
              <a:spAutoFit/>
            </a:bodyPr>
            <a:lstStyle/>
            <a:p>
              <a:r>
                <a:rPr lang="en-US" sz="5000" smtClean="0">
                  <a:latin typeface="HP001 5H" panose="020B0603050302020204" pitchFamily="34" charset="0"/>
                  <a:cs typeface="HP001 5H" panose="020B0603050302020204" pitchFamily="34" charset="0"/>
                </a:rPr>
                <a:t>Tàu ʐeo đậu Ȭϊn bờ.</a:t>
              </a:r>
              <a:endParaRPr lang="en-US" sz="5000">
                <a:latin typeface="HP001 5H" panose="020B0603050302020204" pitchFamily="34" charset="0"/>
                <a:cs typeface="HP001 5H" panose="020B0603050302020204" pitchFamily="34" charset="0"/>
              </a:endParaRPr>
            </a:p>
          </p:txBody>
        </p:sp>
      </p:grpSp>
      <p:pic>
        <p:nvPicPr>
          <p:cNvPr id="7" name="Picture 6"/>
          <p:cNvPicPr>
            <a:picLocks noChangeAspect="1"/>
          </p:cNvPicPr>
          <p:nvPr/>
        </p:nvPicPr>
        <p:blipFill>
          <a:blip r:embed="rId4"/>
          <a:stretch>
            <a:fillRect/>
          </a:stretch>
        </p:blipFill>
        <p:spPr>
          <a:xfrm>
            <a:off x="1406961" y="866402"/>
            <a:ext cx="1600423" cy="647790"/>
          </a:xfrm>
          <a:prstGeom prst="rect">
            <a:avLst/>
          </a:prstGeom>
        </p:spPr>
      </p:pic>
    </p:spTree>
    <p:extLst>
      <p:ext uri="{BB962C8B-B14F-4D97-AF65-F5344CB8AC3E}">
        <p14:creationId xmlns:p14="http://schemas.microsoft.com/office/powerpoint/2010/main" val="29844056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96886" y="261257"/>
            <a:ext cx="7761514" cy="646331"/>
          </a:xfrm>
          <a:prstGeom prst="rect">
            <a:avLst/>
          </a:prstGeom>
          <a:noFill/>
        </p:spPr>
        <p:txBody>
          <a:bodyPr wrap="square" rtlCol="0">
            <a:spAutoFit/>
          </a:bodyPr>
          <a:lstStyle/>
          <a:p>
            <a:pPr algn="ctr"/>
            <a:r>
              <a:rPr lang="en-US" sz="3600" smtClean="0">
                <a:latin typeface="VNI-Avo" pitchFamily="2" charset="0"/>
              </a:rPr>
              <a:t>Söï tích hoa cuùc traéng</a:t>
            </a:r>
            <a:endParaRPr lang="en-US" sz="3600">
              <a:latin typeface="VNI-Avo" pitchFamily="2" charset="0"/>
            </a:endParaRPr>
          </a:p>
        </p:txBody>
      </p:sp>
      <p:sp>
        <p:nvSpPr>
          <p:cNvPr id="6" name="Rectangle 5">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4" name="Picture 3"/>
          <p:cNvPicPr>
            <a:picLocks noChangeAspect="1"/>
          </p:cNvPicPr>
          <p:nvPr/>
        </p:nvPicPr>
        <p:blipFill>
          <a:blip r:embed="rId3"/>
          <a:stretch>
            <a:fillRect/>
          </a:stretch>
        </p:blipFill>
        <p:spPr>
          <a:xfrm>
            <a:off x="448778" y="438661"/>
            <a:ext cx="1848108" cy="514422"/>
          </a:xfrm>
          <a:prstGeom prst="rect">
            <a:avLst/>
          </a:prstGeom>
        </p:spPr>
      </p:pic>
      <p:pic>
        <p:nvPicPr>
          <p:cNvPr id="3" name="Picture 2"/>
          <p:cNvPicPr>
            <a:picLocks noChangeAspect="1"/>
          </p:cNvPicPr>
          <p:nvPr/>
        </p:nvPicPr>
        <p:blipFill>
          <a:blip r:embed="rId4"/>
          <a:stretch>
            <a:fillRect/>
          </a:stretch>
        </p:blipFill>
        <p:spPr>
          <a:xfrm>
            <a:off x="704195" y="1142442"/>
            <a:ext cx="4930148" cy="5154883"/>
          </a:xfrm>
          <a:prstGeom prst="rect">
            <a:avLst/>
          </a:prstGeom>
        </p:spPr>
      </p:pic>
      <p:pic>
        <p:nvPicPr>
          <p:cNvPr id="8" name="Picture 7"/>
          <p:cNvPicPr>
            <a:picLocks noChangeAspect="1"/>
          </p:cNvPicPr>
          <p:nvPr/>
        </p:nvPicPr>
        <p:blipFill>
          <a:blip r:embed="rId5"/>
          <a:stretch>
            <a:fillRect/>
          </a:stretch>
        </p:blipFill>
        <p:spPr>
          <a:xfrm>
            <a:off x="6030499" y="1106014"/>
            <a:ext cx="5646495" cy="5197023"/>
          </a:xfrm>
          <a:prstGeom prst="rect">
            <a:avLst/>
          </a:prstGeom>
        </p:spPr>
      </p:pic>
    </p:spTree>
    <p:extLst>
      <p:ext uri="{BB962C8B-B14F-4D97-AF65-F5344CB8AC3E}">
        <p14:creationId xmlns:p14="http://schemas.microsoft.com/office/powerpoint/2010/main" val="4168183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96886" y="261257"/>
            <a:ext cx="7761514" cy="646331"/>
          </a:xfrm>
          <a:prstGeom prst="rect">
            <a:avLst/>
          </a:prstGeom>
          <a:noFill/>
        </p:spPr>
        <p:txBody>
          <a:bodyPr wrap="square" rtlCol="0">
            <a:spAutoFit/>
          </a:bodyPr>
          <a:lstStyle/>
          <a:p>
            <a:pPr algn="ctr"/>
            <a:r>
              <a:rPr lang="en-US" sz="3600" smtClean="0">
                <a:latin typeface="VNI-Avo" pitchFamily="2" charset="0"/>
              </a:rPr>
              <a:t>Söï tích hoa cuùc traéng</a:t>
            </a:r>
            <a:endParaRPr lang="en-US" sz="3600">
              <a:latin typeface="VNI-Avo" pitchFamily="2" charset="0"/>
            </a:endParaRPr>
          </a:p>
        </p:txBody>
      </p:sp>
      <p:sp>
        <p:nvSpPr>
          <p:cNvPr id="6" name="Rectangle 5">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4" name="Picture 3"/>
          <p:cNvPicPr>
            <a:picLocks noChangeAspect="1"/>
          </p:cNvPicPr>
          <p:nvPr/>
        </p:nvPicPr>
        <p:blipFill>
          <a:blip r:embed="rId3"/>
          <a:stretch>
            <a:fillRect/>
          </a:stretch>
        </p:blipFill>
        <p:spPr>
          <a:xfrm>
            <a:off x="448778" y="438661"/>
            <a:ext cx="1848108" cy="514422"/>
          </a:xfrm>
          <a:prstGeom prst="rect">
            <a:avLst/>
          </a:prstGeom>
        </p:spPr>
      </p:pic>
      <p:pic>
        <p:nvPicPr>
          <p:cNvPr id="9" name="Picture 8"/>
          <p:cNvPicPr>
            <a:picLocks noChangeAspect="1"/>
          </p:cNvPicPr>
          <p:nvPr/>
        </p:nvPicPr>
        <p:blipFill>
          <a:blip r:embed="rId4"/>
          <a:stretch>
            <a:fillRect/>
          </a:stretch>
        </p:blipFill>
        <p:spPr>
          <a:xfrm>
            <a:off x="301592" y="1084992"/>
            <a:ext cx="5342611" cy="5264236"/>
          </a:xfrm>
          <a:prstGeom prst="rect">
            <a:avLst/>
          </a:prstGeom>
        </p:spPr>
      </p:pic>
      <p:pic>
        <p:nvPicPr>
          <p:cNvPr id="10" name="Picture 9"/>
          <p:cNvPicPr>
            <a:picLocks noChangeAspect="1"/>
          </p:cNvPicPr>
          <p:nvPr/>
        </p:nvPicPr>
        <p:blipFill>
          <a:blip r:embed="rId5"/>
          <a:stretch>
            <a:fillRect/>
          </a:stretch>
        </p:blipFill>
        <p:spPr>
          <a:xfrm>
            <a:off x="6791414" y="1163735"/>
            <a:ext cx="4402103" cy="4793981"/>
          </a:xfrm>
          <a:prstGeom prst="rect">
            <a:avLst/>
          </a:prstGeom>
        </p:spPr>
      </p:pic>
    </p:spTree>
    <p:extLst>
      <p:ext uri="{BB962C8B-B14F-4D97-AF65-F5344CB8AC3E}">
        <p14:creationId xmlns:p14="http://schemas.microsoft.com/office/powerpoint/2010/main" val="1936321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022" y="1495887"/>
            <a:ext cx="928491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rPr>
              <a:t>CÁM ƠN CÁC BẠN ĐÃ XEM</a:t>
            </a:r>
            <a:endParaRPr kumimoji="0" lang="en-US" sz="5400" b="1" i="0" u="none" strike="noStrike" kern="1200" cap="none" spc="0" normalizeH="0" baseline="0" noProof="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endParaRPr>
          </a:p>
        </p:txBody>
      </p:sp>
      <p:sp>
        <p:nvSpPr>
          <p:cNvPr id="5" name="Rectangle 4"/>
          <p:cNvSpPr/>
          <p:nvPr/>
        </p:nvSpPr>
        <p:spPr>
          <a:xfrm>
            <a:off x="2046663" y="2866854"/>
            <a:ext cx="809869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Bấm like để ủng hộ kênh</a:t>
            </a:r>
            <a:endParaRPr kumimoji="0" lang="en-US" sz="5400" b="0" i="0" u="none" strike="noStrike" kern="1200" cap="none" spc="0" normalizeH="0" baseline="0" noProof="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09946" y="4004370"/>
            <a:ext cx="1057212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81BB42"/>
                </a:solidFill>
                <a:effectLst/>
                <a:uLnTx/>
                <a:uFillTx/>
                <a:latin typeface="Arial" panose="020B0604020202020204" pitchFamily="34" charset="0"/>
                <a:ea typeface="+mn-ea"/>
                <a:cs typeface="Arial" panose="020B0604020202020204" pitchFamily="34" charset="0"/>
              </a:rPr>
              <a:t>Coment:  để nêu ý kiến của bạn</a:t>
            </a:r>
            <a:endParaRPr kumimoji="0" lang="en-US" sz="5400" b="1" i="0" u="none" strike="noStrike" kern="1200" cap="none" spc="0" normalizeH="0" baseline="0" noProof="0">
              <a:ln/>
              <a:solidFill>
                <a:srgbClr val="81BB42"/>
              </a:solidFill>
              <a:effectLst/>
              <a:uLnTx/>
              <a:uFillTx/>
              <a:latin typeface="Arial" panose="020B0604020202020204" pitchFamily="34" charset="0"/>
              <a:ea typeface="+mn-ea"/>
              <a:cs typeface="Arial" panose="020B0604020202020204" pitchFamily="34" charset="0"/>
            </a:endParaRPr>
          </a:p>
        </p:txBody>
      </p:sp>
      <p:sp>
        <p:nvSpPr>
          <p:cNvPr id="7" name="Rectangle 6">
            <a:hlinkClick r:id="rId4"/>
          </p:cNvPr>
          <p:cNvSpPr/>
          <p:nvPr/>
        </p:nvSpPr>
        <p:spPr>
          <a:xfrm>
            <a:off x="782424" y="5141887"/>
            <a:ext cx="1056411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E9BF35"/>
                </a:solidFill>
                <a:effectLst/>
                <a:uLnTx/>
                <a:uFillTx/>
                <a:latin typeface="Arial" panose="020B0604020202020204" pitchFamily="34" charset="0"/>
                <a:ea typeface="+mn-ea"/>
                <a:cs typeface="Arial" panose="020B0604020202020204" pitchFamily="34" charset="0"/>
              </a:rPr>
              <a:t>Đăng kí kênh để xem video mới</a:t>
            </a:r>
            <a:endParaRPr kumimoji="0" lang="en-US" sz="5400" b="1" i="0" u="none" strike="noStrike" kern="1200" cap="none" spc="0" normalizeH="0" baseline="0" noProof="0">
              <a:ln/>
              <a:solidFill>
                <a:srgbClr val="E9BF35"/>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315686" y="6065217"/>
            <a:ext cx="102067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Roboto"/>
                <a:ea typeface="+mn-ea"/>
                <a:cs typeface="+mn-cs"/>
              </a:rPr>
              <a:t>Link đăng kí kênh: </a:t>
            </a:r>
            <a:r>
              <a:rPr kumimoji="0" lang="en-US" sz="1800" b="0" i="0" u="none" strike="noStrike" kern="1200" cap="none" spc="0" normalizeH="0" baseline="0" noProof="0" smtClean="0">
                <a:ln>
                  <a:noFill/>
                </a:ln>
                <a:solidFill>
                  <a:prstClr val="white"/>
                </a:solidFill>
                <a:effectLst/>
                <a:uLnTx/>
                <a:uFillTx/>
                <a:latin typeface="Roboto"/>
                <a:ea typeface="+mn-ea"/>
                <a:cs typeface="+mn-cs"/>
                <a:hlinkClick r:id="rId4"/>
              </a:rPr>
              <a:t>https</a:t>
            </a:r>
            <a:r>
              <a:rPr kumimoji="0" lang="en-US" sz="1800" b="0" i="0" u="none" strike="noStrike" kern="1200" cap="none" spc="0" normalizeH="0" baseline="0" noProof="0">
                <a:ln>
                  <a:noFill/>
                </a:ln>
                <a:solidFill>
                  <a:prstClr val="white"/>
                </a:solidFill>
                <a:effectLst/>
                <a:uLnTx/>
                <a:uFillTx/>
                <a:latin typeface="Roboto"/>
                <a:ea typeface="+mn-ea"/>
                <a:cs typeface="+mn-cs"/>
                <a:hlinkClick r:id="rId4"/>
              </a:rPr>
              <a:t>://www.youtube.com/channel/UC4KJdxTA14SyBEAm7x2c09w?sub_confirmation=1</a:t>
            </a: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9289" y="118169"/>
            <a:ext cx="1860161" cy="930081"/>
          </a:xfrm>
          <a:prstGeom prst="rect">
            <a:avLst/>
          </a:prstGeom>
        </p:spPr>
      </p:pic>
      <p:pic>
        <p:nvPicPr>
          <p:cNvPr id="10" name="FormatFactoryPart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6617" y="118169"/>
            <a:ext cx="272354" cy="272354"/>
          </a:xfrm>
          <a:prstGeom prst="rect">
            <a:avLst/>
          </a:prstGeom>
        </p:spPr>
      </p:pic>
    </p:spTree>
    <p:extLst>
      <p:ext uri="{BB962C8B-B14F-4D97-AF65-F5344CB8AC3E}">
        <p14:creationId xmlns:p14="http://schemas.microsoft.com/office/powerpoint/2010/main" val="11307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0"/>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4"/>
                                        </p:tgtEl>
                                        <p:attrNameLst>
                                          <p:attrName>ppt_x</p:attrName>
                                          <p:attrName>ppt_y</p:attrName>
                                        </p:attrNameLst>
                                      </p:cBhvr>
                                    </p:animMotion>
                                    <p:animRot by="1500000">
                                      <p:cBhvr>
                                        <p:cTn id="9" dur="125" fill="hold">
                                          <p:stCondLst>
                                            <p:cond delay="0"/>
                                          </p:stCondLst>
                                        </p:cTn>
                                        <p:tgtEl>
                                          <p:spTgt spid="4"/>
                                        </p:tgtEl>
                                        <p:attrNameLst>
                                          <p:attrName>r</p:attrName>
                                        </p:attrNameLst>
                                      </p:cBhvr>
                                    </p:animRot>
                                    <p:animRot by="-1500000">
                                      <p:cBhvr>
                                        <p:cTn id="10" dur="125" fill="hold">
                                          <p:stCondLst>
                                            <p:cond delay="125"/>
                                          </p:stCondLst>
                                        </p:cTn>
                                        <p:tgtEl>
                                          <p:spTgt spid="4"/>
                                        </p:tgtEl>
                                        <p:attrNameLst>
                                          <p:attrName>r</p:attrName>
                                        </p:attrNameLst>
                                      </p:cBhvr>
                                    </p:animRot>
                                    <p:animRot by="-1500000">
                                      <p:cBhvr>
                                        <p:cTn id="11" dur="125" fill="hold">
                                          <p:stCondLst>
                                            <p:cond delay="250"/>
                                          </p:stCondLst>
                                        </p:cTn>
                                        <p:tgtEl>
                                          <p:spTgt spid="4"/>
                                        </p:tgtEl>
                                        <p:attrNameLst>
                                          <p:attrName>r</p:attrName>
                                        </p:attrNameLst>
                                      </p:cBhvr>
                                    </p:animRot>
                                    <p:animRot by="1500000">
                                      <p:cBhvr>
                                        <p:cTn id="12" dur="125" fill="hold">
                                          <p:stCondLst>
                                            <p:cond delay="375"/>
                                          </p:stCondLst>
                                        </p:cTn>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t>Sử dụng để dạy học thầy cô xoá 2 slide cuối cùng</a:t>
            </a:r>
          </a:p>
          <a:p>
            <a:r>
              <a:rPr lang="en-US" smtClean="0"/>
              <a:t>Font chữ sử dụng là VNI Ariston các thầy cô sử dụng bảng mã VNI Window để sửa bài.</a:t>
            </a:r>
          </a:p>
          <a:p>
            <a:pPr marL="0" indent="0">
              <a:buNone/>
            </a:pPr>
            <a:r>
              <a:rPr lang="en-US" smtClean="0">
                <a:hlinkClick r:id="rId2"/>
              </a:rPr>
              <a:t>Danh sách các bài giảng </a:t>
            </a:r>
            <a:r>
              <a:rPr lang="en-US" sz="1800" smtClean="0">
                <a:hlinkClick r:id="rId2"/>
              </a:rPr>
              <a:t>https</a:t>
            </a:r>
            <a:r>
              <a:rPr lang="en-US" sz="1800">
                <a:hlinkClick r:id="rId2"/>
              </a:rPr>
              <a:t>://</a:t>
            </a:r>
            <a:r>
              <a:rPr lang="en-US" sz="1800" smtClean="0">
                <a:hlinkClick r:id="rId2"/>
              </a:rPr>
              <a:t>www.youtube.com/playlist?list=PLkcD0OEnerH6a1syt67CQmnPHNXipOX52</a:t>
            </a:r>
            <a:endParaRPr lang="en-US" sz="1800" smtClean="0"/>
          </a:p>
          <a:p>
            <a:pPr marL="0" indent="0">
              <a:buNone/>
            </a:pPr>
            <a:endParaRPr lang="en-US"/>
          </a:p>
        </p:txBody>
      </p:sp>
      <p:sp>
        <p:nvSpPr>
          <p:cNvPr id="2" name="Title 1"/>
          <p:cNvSpPr>
            <a:spLocks noGrp="1"/>
          </p:cNvSpPr>
          <p:nvPr>
            <p:ph type="title"/>
          </p:nvPr>
        </p:nvSpPr>
        <p:spPr/>
        <p:txBody>
          <a:bodyPr>
            <a:normAutofit/>
          </a:bodyPr>
          <a:lstStyle/>
          <a:p>
            <a:pPr algn="ctr"/>
            <a:r>
              <a:rPr lang="en-US" sz="6000" smtClean="0">
                <a:solidFill>
                  <a:srgbClr val="FF0000"/>
                </a:solidFill>
              </a:rPr>
              <a:t>Hướng dẫn sửa bài giảng</a:t>
            </a:r>
            <a:endParaRPr lang="en-US" sz="6000">
              <a:solidFill>
                <a:srgbClr val="FF0000"/>
              </a:solidFill>
            </a:endParaRPr>
          </a:p>
        </p:txBody>
      </p:sp>
      <p:sp>
        <p:nvSpPr>
          <p:cNvPr id="4" name="Rectangle 3"/>
          <p:cNvSpPr/>
          <p:nvPr/>
        </p:nvSpPr>
        <p:spPr>
          <a:xfrm>
            <a:off x="838200" y="4001294"/>
            <a:ext cx="102067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0000"/>
                </a:solidFill>
                <a:effectLst/>
                <a:uLnTx/>
                <a:uFillTx/>
                <a:latin typeface="Roboto"/>
                <a:ea typeface="+mn-ea"/>
                <a:cs typeface="+mn-cs"/>
              </a:rPr>
              <a:t>Link đăng kí kênh </a:t>
            </a:r>
            <a:r>
              <a:rPr kumimoji="0" lang="en-US" sz="1800" b="0" i="0" u="none" strike="noStrike" kern="1200" cap="none" spc="0" normalizeH="0" baseline="0" noProof="0" smtClean="0">
                <a:ln>
                  <a:noFill/>
                </a:ln>
                <a:solidFill>
                  <a:srgbClr val="FF0000"/>
                </a:solidFill>
                <a:effectLst/>
                <a:uLnTx/>
                <a:uFillTx/>
                <a:latin typeface="Roboto"/>
                <a:ea typeface="+mn-ea"/>
                <a:cs typeface="+mn-cs"/>
                <a:hlinkClick r:id="rId3"/>
              </a:rPr>
              <a:t>https</a:t>
            </a:r>
            <a:r>
              <a:rPr kumimoji="0" lang="en-US" sz="1800" b="0" i="0" u="none" strike="noStrike" kern="1200" cap="none" spc="0" normalizeH="0" baseline="0" noProof="0">
                <a:ln>
                  <a:noFill/>
                </a:ln>
                <a:solidFill>
                  <a:prstClr val="white"/>
                </a:solidFill>
                <a:effectLst/>
                <a:uLnTx/>
                <a:uFillTx/>
                <a:latin typeface="Roboto"/>
                <a:ea typeface="+mn-ea"/>
                <a:cs typeface="+mn-cs"/>
                <a:hlinkClick r:id="rId3"/>
              </a:rPr>
              <a:t>://www.youtube.com/channel/UC4KJdxTA14SyBEAm7x2c09w?sub_confirmation=1</a:t>
            </a: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1260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vGc-W0cYjM"/>
          <p:cNvPicPr>
            <a:picLocks noGrp="1" noRot="1" noChangeAspect="1"/>
          </p:cNvPicPr>
          <p:nvPr>
            <p:ph idx="1"/>
            <a:videoFile r:link="rId1"/>
          </p:nvPr>
        </p:nvPicPr>
        <p:blipFill>
          <a:blip r:embed="rId3"/>
          <a:stretch>
            <a:fillRect/>
          </a:stretch>
        </p:blipFill>
        <p:spPr>
          <a:xfrm>
            <a:off x="719959" y="365125"/>
            <a:ext cx="10898254" cy="6130268"/>
          </a:xfrm>
          <a:prstGeom prst="rect">
            <a:avLst/>
          </a:prstGeom>
        </p:spPr>
      </p:pic>
    </p:spTree>
    <p:extLst>
      <p:ext uri="{BB962C8B-B14F-4D97-AF65-F5344CB8AC3E}">
        <p14:creationId xmlns:p14="http://schemas.microsoft.com/office/powerpoint/2010/main" val="2282869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Ion</Template>
  <TotalTime>358</TotalTime>
  <Words>169</Words>
  <Application>Microsoft Office PowerPoint</Application>
  <PresentationFormat>Widescreen</PresentationFormat>
  <Paragraphs>19</Paragraphs>
  <Slides>9</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HP001 5H</vt:lpstr>
      <vt:lpstr>Roboto</vt:lpstr>
      <vt:lpstr>Calibri</vt:lpstr>
      <vt:lpstr>Calibri Light</vt:lpstr>
      <vt:lpstr>VNI-Avo</vt:lpstr>
      <vt:lpstr>Century Gothic</vt:lpstr>
      <vt:lpstr>Office Theme</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sửa bài giảng</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Admin</cp:lastModifiedBy>
  <cp:revision>154</cp:revision>
  <dcterms:created xsi:type="dcterms:W3CDTF">2020-10-19T12:51:54Z</dcterms:created>
  <dcterms:modified xsi:type="dcterms:W3CDTF">2020-11-01T01:23:10Z</dcterms:modified>
  <cp:category>Kết nối tri thức với cuộc sống</cp:category>
</cp:coreProperties>
</file>