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2"/>
  </p:notesMasterIdLst>
  <p:sldIdLst>
    <p:sldId id="385" r:id="rId3"/>
    <p:sldId id="445" r:id="rId4"/>
    <p:sldId id="453" r:id="rId5"/>
    <p:sldId id="460" r:id="rId6"/>
    <p:sldId id="456" r:id="rId7"/>
    <p:sldId id="461" r:id="rId8"/>
    <p:sldId id="457" r:id="rId9"/>
    <p:sldId id="462" r:id="rId10"/>
    <p:sldId id="410" r:id="rId11"/>
    <p:sldId id="411" r:id="rId12"/>
    <p:sldId id="418" r:id="rId13"/>
    <p:sldId id="440" r:id="rId14"/>
    <p:sldId id="441" r:id="rId15"/>
    <p:sldId id="419" r:id="rId16"/>
    <p:sldId id="431" r:id="rId17"/>
    <p:sldId id="351" r:id="rId18"/>
    <p:sldId id="463" r:id="rId19"/>
    <p:sldId id="432" r:id="rId20"/>
    <p:sldId id="433" r:id="rId21"/>
    <p:sldId id="434" r:id="rId22"/>
    <p:sldId id="435" r:id="rId23"/>
    <p:sldId id="436" r:id="rId24"/>
    <p:sldId id="384" r:id="rId25"/>
    <p:sldId id="437" r:id="rId26"/>
    <p:sldId id="430" r:id="rId27"/>
    <p:sldId id="438" r:id="rId28"/>
    <p:sldId id="403" r:id="rId29"/>
    <p:sldId id="405" r:id="rId30"/>
    <p:sldId id="407" r:id="rId31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33"/>
      <p:bold r:id="rId34"/>
      <p:italic r:id="rId35"/>
    </p:embeddedFont>
    <p:embeddedFont>
      <p:font typeface="VNI-Avo" pitchFamily="2" charset="0"/>
      <p:regular r:id="rId36"/>
      <p:bold r:id="rId37"/>
      <p:italic r:id="rId38"/>
      <p:boldItalic r:id="rId39"/>
    </p:embeddedFont>
    <p:embeddedFont>
      <p:font typeface="HP001" panose="020B0604020202020204" charset="0"/>
      <p:regular r:id="rId40"/>
      <p:bold r:id="rId41"/>
    </p:embeddedFont>
    <p:embeddedFont>
      <p:font typeface=".VnCooper" panose="020B7200000000000000" pitchFamily="34" charset="0"/>
      <p:regular r:id="rId42"/>
    </p:embeddedFont>
    <p:embeddedFont>
      <p:font typeface="HP-087" panose="020B0604020202020204"/>
      <p:bold r:id="rId43"/>
    </p:embeddedFont>
    <p:embeddedFont>
      <p:font typeface=".VnAvantH" panose="020B7200000000000000" pitchFamily="34" charset="0"/>
      <p:regular r:id="rId44"/>
      <p:bold r:id="rId45"/>
      <p:italic r:id="rId46"/>
    </p:embeddedFont>
    <p:embeddedFont>
      <p:font typeface="Comic Sans MS" panose="030F0702030302020204" pitchFamily="66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CCFF"/>
    <a:srgbClr val="0066FF"/>
    <a:srgbClr val="FF00FF"/>
    <a:srgbClr val="00CC00"/>
    <a:srgbClr val="FF0066"/>
    <a:srgbClr val="CC3399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105" d="100"/>
          <a:sy n="105" d="100"/>
        </p:scale>
        <p:origin x="1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9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32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28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137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4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438400" y="3641666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438400" y="26299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49059"/>
            <a:ext cx="1203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299"/>
            <a:ext cx="1219200" cy="11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5">
        <p15:prstTrans prst="fallOver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10000" r="1628" b="70000"/>
          <a:stretch/>
        </p:blipFill>
        <p:spPr>
          <a:xfrm>
            <a:off x="76200" y="0"/>
            <a:ext cx="9174140" cy="502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7701" y="5239435"/>
            <a:ext cx="93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VNI-Avo" pitchFamily="2" charset="0"/>
              </a:rPr>
              <a:t>Taây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Baéc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coù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ruoäng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baäc</a:t>
            </a:r>
            <a:r>
              <a:rPr lang="en-US" sz="4000" b="1" dirty="0" smtClean="0">
                <a:latin typeface="VNI-Avo" pitchFamily="2" charset="0"/>
              </a:rPr>
              <a:t> thang, </a:t>
            </a:r>
          </a:p>
          <a:p>
            <a:r>
              <a:rPr lang="en-US" sz="4000" b="1" dirty="0" err="1" smtClean="0">
                <a:latin typeface="VNI-Avo" pitchFamily="2" charset="0"/>
              </a:rPr>
              <a:t>coù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thaùc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nöôùc</a:t>
            </a:r>
            <a:r>
              <a:rPr lang="en-US" sz="4000" b="1" dirty="0" smtClean="0">
                <a:latin typeface="VNI-Avo" pitchFamily="2" charset="0"/>
              </a:rPr>
              <a:t>. </a:t>
            </a:r>
            <a:endParaRPr lang="vi-VN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4800" y="1143000"/>
            <a:ext cx="3048000" cy="10668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79499" y="5249152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8399" y="584394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C0462"/>
                </a:solidFill>
                <a:latin typeface=".VnAvant" pitchFamily="34" charset="0"/>
              </a:rPr>
              <a:t>ac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801" y="525613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aêc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645">
        <p14:switch dir="r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82239" y="2514600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71858" y="4136725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0198" y="2816922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64573" y="2805047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eelOff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8706"/>
            <a:ext cx="7190509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3604" y="3200400"/>
            <a:ext cx="56769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962150" y="3684538"/>
            <a:ext cx="5714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</a:t>
            </a:r>
            <a:endParaRPr lang="en-US" sz="4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coù vaàn </a:t>
            </a:r>
            <a:endParaRPr lang="en-US" sz="4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5546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343980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34173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339205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376286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359328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343015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361464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34173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752387" y="0"/>
            <a:ext cx="3927544" cy="2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41969" y="1188071"/>
            <a:ext cx="2997177" cy="16313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9326" y="1242474"/>
            <a:ext cx="304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VNI-Avo" pitchFamily="2" charset="0"/>
              </a:rPr>
              <a:t>Taïo tieáng </a:t>
            </a:r>
            <a:r>
              <a:rPr lang="vi-VN" sz="3200" b="1" dirty="0" smtClean="0">
                <a:solidFill>
                  <a:srgbClr val="002060"/>
                </a:solidFill>
                <a:latin typeface="VNI-Avo" pitchFamily="2" charset="0"/>
              </a:rPr>
              <a:t>môùi</a:t>
            </a:r>
            <a:endParaRPr lang="en-US" sz="32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VNI-Avo" pitchFamily="2" charset="0"/>
              </a:rPr>
              <a:t>coù vaàn </a:t>
            </a:r>
            <a:endParaRPr lang="en-US" sz="32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r>
              <a:rPr lang="vi-VN" sz="32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533" y="807203"/>
            <a:ext cx="3124200" cy="107721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cùng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thi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tài</a:t>
            </a:r>
            <a:r>
              <a:rPr lang="en-US" sz="3200" b="1" dirty="0" smtClean="0"/>
              <a:t>! </a:t>
            </a:r>
            <a:endParaRPr lang="vi-VN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31944" y="530364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98521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536621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9764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533922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326" y="4984418"/>
            <a:ext cx="1017587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aác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368981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98424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gaác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327965" y="4884003"/>
            <a:ext cx="162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gaác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781" y="497644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346266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47970" y="514710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645">
        <p:checker/>
      </p:transition>
    </mc:Choice>
    <mc:Fallback xmlns="">
      <p:transition spd="slow" advTm="664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381000" y="24384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427704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27904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657600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410200" y="3064733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858000" y="3064733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458200" y="3064941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645">
        <p15:prstTrans prst="origami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483526" y="53340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82239" y="2134592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71858" y="3756717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0198" y="2436914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4864573" y="2425039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45">
        <p:dissolve/>
      </p:transition>
    </mc:Choice>
    <mc:Fallback xmlns="">
      <p:transition spd="slow" advTm="664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5">
        <p15:prstTrans prst="wind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m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aéc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só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gaác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</p:cNvCxnSpPr>
          <p:nvPr/>
        </p:nvCxnSpPr>
        <p:spPr bwMode="auto">
          <a:xfrm flipV="1">
            <a:off x="1715377" y="3310759"/>
            <a:ext cx="2420331" cy="202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4" idx="2"/>
          </p:cNvCxnSpPr>
          <p:nvPr/>
        </p:nvCxnSpPr>
        <p:spPr bwMode="auto">
          <a:xfrm flipH="1" flipV="1">
            <a:off x="1510525" y="3291390"/>
            <a:ext cx="3100452" cy="2034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16" idx="2"/>
          </p:cNvCxnSpPr>
          <p:nvPr/>
        </p:nvCxnSpPr>
        <p:spPr bwMode="auto">
          <a:xfrm flipH="1" flipV="1">
            <a:off x="7376903" y="3288425"/>
            <a:ext cx="53474" cy="20140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55556" r="61029" b="34444"/>
          <a:stretch/>
        </p:blipFill>
        <p:spPr>
          <a:xfrm>
            <a:off x="291325" y="1462590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 t="55898" r="14436" b="34102"/>
          <a:stretch/>
        </p:blipFill>
        <p:spPr>
          <a:xfrm>
            <a:off x="6157703" y="1459625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9" t="55848" r="38953" b="34152"/>
          <a:stretch/>
        </p:blipFill>
        <p:spPr>
          <a:xfrm>
            <a:off x="3224514" y="1450428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9251989"/>
      </p:ext>
    </p:extLst>
  </p:cSld>
  <p:clrMapOvr>
    <a:masterClrMapping/>
  </p:clrMapOvr>
  <p:transition spd="slow" advTm="66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507215" y="54102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82239" y="2098963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71858" y="3721088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0198" y="2401285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864573" y="2389410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45">
        <p:blinds dir="vert"/>
      </p:transition>
    </mc:Choice>
    <mc:Fallback xmlns="">
      <p:transition spd="slow" advTm="664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374944" y="499428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laïc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73182" y="574768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b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aùc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só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maéc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aùo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gaác</a:t>
            </a:r>
            <a:endParaRPr lang="en-US" sz="35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82239" y="1981200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1858" y="3603325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0198" y="2283522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864573" y="2271647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4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620000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8061" r="80256" b="29761"/>
          <a:stretch/>
        </p:blipFill>
        <p:spPr bwMode="auto">
          <a:xfrm>
            <a:off x="-4610333" y="4648200"/>
            <a:ext cx="1014517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45">
        <p14:vortex dir="r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" name="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104" y="1600200"/>
            <a:ext cx="731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ageCurlDouble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104" y="1600200"/>
            <a:ext cx="728927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eelOff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886" y="1524000"/>
            <a:ext cx="6596552" cy="3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eelOff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45">
        <p14:prism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ac	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aêc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aâc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46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5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438400" cy="838200"/>
            <a:chOff x="228600" y="228600"/>
            <a:chExt cx="24384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70589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43000"/>
            <a:ext cx="7050770" cy="5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5">
        <p15:prstTrans prst="fracture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017" y="2530741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ac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12" y="3959498"/>
            <a:ext cx="343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Ǻắɖ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áo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2140" y="2535656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ă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c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6416" y="2536716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âc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460" y="3964930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Ǖ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ί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ả ẑấɖ</a:t>
            </a:r>
          </a:p>
        </p:txBody>
      </p:sp>
    </p:spTree>
    <p:extLst>
      <p:ext uri="{BB962C8B-B14F-4D97-AF65-F5344CB8AC3E}">
        <p14:creationId xmlns:p14="http://schemas.microsoft.com/office/powerpoint/2010/main" val="3382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45">
        <p:split orient="vert"/>
      </p:transition>
    </mc:Choice>
    <mc:Fallback xmlns="">
      <p:transition spd="slow" advTm="66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spd="slow" advTm="6645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2222" r="6487" b="65555"/>
          <a:stretch/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709" y="6096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1995" y="4847304"/>
            <a:ext cx="8773405" cy="1815882"/>
            <a:chOff x="141995" y="4847304"/>
            <a:chExt cx="8773405" cy="1815882"/>
          </a:xfrm>
        </p:grpSpPr>
        <p:sp>
          <p:nvSpPr>
            <p:cNvPr id="15" name="TextBox 14"/>
            <p:cNvSpPr txBox="1"/>
            <p:nvPr/>
          </p:nvSpPr>
          <p:spPr>
            <a:xfrm>
              <a:off x="141995" y="4847304"/>
              <a:ext cx="87734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Neáu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leân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Baéc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baïn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haõy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ñeán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Sapa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Vaøo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muøa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heø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moãi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ngaøy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ôû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nhö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boán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muøa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Sapa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Thaùc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Baïc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Caàu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Maây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caùc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baûn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Van,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Taû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Phìn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Sín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Chaûi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785734" y="5410200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2038268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91174" y="6160577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244313" y="5318502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645">
        <p14:reveal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Xin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phÐp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55555" b="361"/>
          <a:stretch/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5">
        <p15:prstTrans prst="drape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>
            <a:hlinkClick r:id="rId3" action="ppaction://hlinksldjump"/>
          </p:cNvPr>
          <p:cNvSpPr/>
          <p:nvPr/>
        </p:nvSpPr>
        <p:spPr>
          <a:xfrm rot="9927059">
            <a:off x="4955758" y="106442"/>
            <a:ext cx="3257444" cy="2636039"/>
          </a:xfrm>
          <a:prstGeom prst="teardrop">
            <a:avLst>
              <a:gd name="adj" fmla="val 1267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hlinkClick r:id="rId4" action="ppaction://hlinksldjump"/>
          </p:cNvPr>
          <p:cNvSpPr/>
          <p:nvPr/>
        </p:nvSpPr>
        <p:spPr>
          <a:xfrm rot="4282923">
            <a:off x="1739019" y="709147"/>
            <a:ext cx="2944553" cy="2911178"/>
          </a:xfrm>
          <a:prstGeom prst="teardrop">
            <a:avLst>
              <a:gd name="adj" fmla="val 1200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ardrop 5">
            <a:hlinkClick r:id="rId5" action="ppaction://hlinksldjump"/>
          </p:cNvPr>
          <p:cNvSpPr/>
          <p:nvPr/>
        </p:nvSpPr>
        <p:spPr>
          <a:xfrm rot="15507161">
            <a:off x="5672869" y="2987513"/>
            <a:ext cx="3067553" cy="2970148"/>
          </a:xfrm>
          <a:prstGeom prst="teardrop">
            <a:avLst>
              <a:gd name="adj" fmla="val 1176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ardrop 7">
            <a:hlinkClick r:id="rId6" action="ppaction://hlinksldjump"/>
          </p:cNvPr>
          <p:cNvSpPr/>
          <p:nvPr/>
        </p:nvSpPr>
        <p:spPr>
          <a:xfrm rot="21170657">
            <a:off x="2396171" y="3669061"/>
            <a:ext cx="2846025" cy="2946955"/>
          </a:xfrm>
          <a:prstGeom prst="teardrop">
            <a:avLst>
              <a:gd name="adj" fmla="val 1200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Return 8">
            <a:hlinkClick r:id="rId7" action="ppaction://hlinksldjump" highlightClick="1"/>
          </p:cNvPr>
          <p:cNvSpPr/>
          <p:nvPr/>
        </p:nvSpPr>
        <p:spPr>
          <a:xfrm>
            <a:off x="8115615" y="5993372"/>
            <a:ext cx="834271" cy="558451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0386" y="3352800"/>
            <a:ext cx="1911394" cy="3128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HOA KÌ DIỆU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a M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76" y="2374143"/>
            <a:ext cx="1507124" cy="15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doors dir="vert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8" y="0"/>
            <a:ext cx="9162107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229600" y="60960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4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62384" y="614504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2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2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45">
        <p14:vortex dir="r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0262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620000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8061" r="80256" b="29761"/>
          <a:stretch/>
        </p:blipFill>
        <p:spPr bwMode="auto">
          <a:xfrm>
            <a:off x="-4610333" y="4648200"/>
            <a:ext cx="1014517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ripple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ac	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aêc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aâc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46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258</Words>
  <Application>Microsoft Office PowerPoint</Application>
  <PresentationFormat>On-screen Show (4:3)</PresentationFormat>
  <Paragraphs>110</Paragraphs>
  <Slides>29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.VnAvant</vt:lpstr>
      <vt:lpstr>Times New Roman</vt:lpstr>
      <vt:lpstr>VNI-Avo</vt:lpstr>
      <vt:lpstr>Arial</vt:lpstr>
      <vt:lpstr>HP001</vt:lpstr>
      <vt:lpstr>.VnCooper</vt:lpstr>
      <vt:lpstr>HP-087</vt:lpstr>
      <vt:lpstr>.VnAvantH</vt:lpstr>
      <vt:lpstr>Comic Sans MS</vt:lpstr>
      <vt:lpstr>Calibri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ac   aêc  aâc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ac   aêc  aâc</vt:lpstr>
      <vt:lpstr>PowerPoint Presentation</vt:lpstr>
      <vt:lpstr>PowerPoint Presentation</vt:lpstr>
      <vt:lpstr>PowerPoint Presentation</vt:lpstr>
      <vt:lpstr>PowerPoint Presentation</vt:lpstr>
      <vt:lpstr>Xin phÐp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User</cp:lastModifiedBy>
  <cp:revision>329</cp:revision>
  <dcterms:created xsi:type="dcterms:W3CDTF">2006-08-16T00:00:00Z</dcterms:created>
  <dcterms:modified xsi:type="dcterms:W3CDTF">2021-10-20T21:09:13Z</dcterms:modified>
</cp:coreProperties>
</file>