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57" r:id="rId4"/>
    <p:sldId id="258" r:id="rId5"/>
    <p:sldId id="259" r:id="rId6"/>
    <p:sldId id="260" r:id="rId7"/>
    <p:sldId id="261" r:id="rId8"/>
    <p:sldId id="262" r:id="rId9"/>
    <p:sldId id="263" r:id="rId10"/>
  </p:sldIdLst>
  <p:sldSz cx="12192000" cy="6858000"/>
  <p:notesSz cx="6858000" cy="9144000"/>
  <p:embeddedFontLst>
    <p:embeddedFont>
      <p:font typeface="VNI-Avo" pitchFamily="2" charset="0"/>
      <p:regular r:id="rId11"/>
      <p:bold r:id="rId12"/>
      <p:italic r:id="rId13"/>
      <p:boldItalic r:id="rId14"/>
    </p:embeddedFont>
    <p:embeddedFont>
      <p:font typeface="Calibri" panose="020F0502020204030204" pitchFamily="34" charset="0"/>
      <p:regular r:id="rId15"/>
      <p:bold r:id="rId16"/>
      <p:italic r:id="rId17"/>
      <p:boldItalic r:id="rId18"/>
    </p:embeddedFont>
    <p:embeddedFont>
      <p:font typeface="Calibri Light" panose="020F0302020204030204" pitchFamily="34" charset="0"/>
      <p:regular r:id="rId19"/>
      <p:italic r:id="rId20"/>
    </p:embeddedFont>
    <p:embeddedFont>
      <p:font typeface="Century Gothic" panose="020B050202020202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11.fntdata"/><Relationship Id="rId7" Type="http://schemas.openxmlformats.org/officeDocument/2006/relationships/slide" Target="slides/slide5.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1.fntdata"/><Relationship Id="rId24"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8/11/2020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386769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8/11/2020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305898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8/11/2020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1472064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1371600" y="4323845"/>
            <a:ext cx="6400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8077200" y="143086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25656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630246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685800" y="381001"/>
            <a:ext cx="6991492" cy="3640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19826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71813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76144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17261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03992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44055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8/11/2020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14463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03849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04777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a:xfrm>
            <a:off x="685800" y="379941"/>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76686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a:xfrm>
            <a:off x="685800" y="379941"/>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entury Gothic" panose="020B0502020202020204"/>
                <a:ea typeface="+mn-ea"/>
                <a:cs typeface="+mn-cs"/>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entury Gothic" panose="020B0502020202020204"/>
                <a:ea typeface="+mn-ea"/>
                <a:cs typeface="+mn-cs"/>
              </a:rPr>
              <a:t>”</a:t>
            </a:r>
          </a:p>
        </p:txBody>
      </p:sp>
    </p:spTree>
    <p:extLst>
      <p:ext uri="{BB962C8B-B14F-4D97-AF65-F5344CB8AC3E}">
        <p14:creationId xmlns:p14="http://schemas.microsoft.com/office/powerpoint/2010/main" val="791997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a:xfrm>
            <a:off x="685800" y="378883"/>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8054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516237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466129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428351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685800" y="381000"/>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37751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17D0CEF-B417-44AB-A987-9193B90D188A}" type="datetimeFigureOut">
              <a:rPr lang="en-US" smtClean="0"/>
              <a:t>8/11/2020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016501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7D0CEF-B417-44AB-A987-9193B90D188A}" type="datetimeFigureOut">
              <a:rPr lang="en-US" smtClean="0"/>
              <a:t>8/11/2020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431511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7D0CEF-B417-44AB-A987-9193B90D188A}" type="datetimeFigureOut">
              <a:rPr lang="en-US" smtClean="0"/>
              <a:t>8/11/2020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40536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7D0CEF-B417-44AB-A987-9193B90D188A}" type="datetimeFigureOut">
              <a:rPr lang="en-US" smtClean="0"/>
              <a:t>8/11/2020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853339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7D0CEF-B417-44AB-A987-9193B90D188A}" type="datetimeFigureOut">
              <a:rPr lang="en-US" smtClean="0"/>
              <a:t>8/11/2020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944284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7D0CEF-B417-44AB-A987-9193B90D188A}" type="datetimeFigureOut">
              <a:rPr lang="en-US" smtClean="0"/>
              <a:t>8/11/2020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771924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7D0CEF-B417-44AB-A987-9193B90D188A}" type="datetimeFigureOut">
              <a:rPr lang="en-US" smtClean="0"/>
              <a:t>8/11/2020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156547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D0CEF-B417-44AB-A987-9193B90D188A}" type="datetimeFigureOut">
              <a:rPr lang="en-US" smtClean="0"/>
              <a:t>8/11/2020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4658C-399F-40C5-8F1C-3F8262FA4BFF}" type="slidenum">
              <a:rPr lang="en-US" smtClean="0"/>
              <a:t>‹#›</a:t>
            </a:fld>
            <a:endParaRPr lang="en-US"/>
          </a:p>
        </p:txBody>
      </p:sp>
    </p:spTree>
    <p:extLst>
      <p:ext uri="{BB962C8B-B14F-4D97-AF65-F5344CB8AC3E}">
        <p14:creationId xmlns:p14="http://schemas.microsoft.com/office/powerpoint/2010/main" val="275065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4927749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channel/UC4KJdxTA14SyBEAm7x2c09w?sub_confirmation=1"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channel/UC4KJdxTA14SyBEAm7x2c09w?sub_confirmation=1" TargetMode="External"/><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youtube.com/channel/UC4KJdxTA14SyBEAm7x2c09w?sub_confirmation=1"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https://youtu.be/-9iENsSkcT4"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ideo" Target="https://www.youtube.com/embed/_txsQDI4JI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28595" y="170354"/>
            <a:ext cx="10076039" cy="5109991"/>
          </a:xfrm>
          <a:prstGeom prst="rect">
            <a:avLst/>
          </a:prstGeom>
        </p:spPr>
      </p:pic>
      <p:sp>
        <p:nvSpPr>
          <p:cNvPr id="5" name="TextBox 4"/>
          <p:cNvSpPr txBox="1"/>
          <p:nvPr/>
        </p:nvSpPr>
        <p:spPr>
          <a:xfrm>
            <a:off x="911105" y="5182465"/>
            <a:ext cx="10932027" cy="707886"/>
          </a:xfrm>
          <a:prstGeom prst="rect">
            <a:avLst/>
          </a:prstGeom>
          <a:noFill/>
        </p:spPr>
        <p:txBody>
          <a:bodyPr wrap="square" rtlCol="0">
            <a:spAutoFit/>
          </a:bodyPr>
          <a:lstStyle/>
          <a:p>
            <a:r>
              <a:rPr lang="en-US" sz="4000" b="1" smtClean="0">
                <a:latin typeface="VNI-Avo" pitchFamily="2" charset="0"/>
              </a:rPr>
              <a:t>    Nam baét nhòp cho taát caû caùc baïn haùt.</a:t>
            </a:r>
          </a:p>
        </p:txBody>
      </p:sp>
      <p:sp>
        <p:nvSpPr>
          <p:cNvPr id="6" name="Rectangle 5"/>
          <p:cNvSpPr/>
          <p:nvPr/>
        </p:nvSpPr>
        <p:spPr>
          <a:xfrm>
            <a:off x="3193744" y="5203370"/>
            <a:ext cx="705642" cy="707886"/>
          </a:xfrm>
          <a:prstGeom prst="rect">
            <a:avLst/>
          </a:prstGeom>
        </p:spPr>
        <p:txBody>
          <a:bodyPr wrap="none">
            <a:spAutoFit/>
          </a:bodyPr>
          <a:lstStyle/>
          <a:p>
            <a:r>
              <a:rPr lang="en-US" sz="4000" b="1" smtClean="0">
                <a:solidFill>
                  <a:srgbClr val="FF0000"/>
                </a:solidFill>
                <a:latin typeface="VNI-Avo" pitchFamily="2" charset="0"/>
              </a:rPr>
              <a:t>aêt</a:t>
            </a:r>
            <a:endParaRPr lang="en-US" sz="4000">
              <a:solidFill>
                <a:srgbClr val="FF0000"/>
              </a:solidFill>
            </a:endParaRPr>
          </a:p>
        </p:txBody>
      </p:sp>
      <p:sp>
        <p:nvSpPr>
          <p:cNvPr id="7" name="Rectangle 6"/>
          <p:cNvSpPr/>
          <p:nvPr/>
        </p:nvSpPr>
        <p:spPr>
          <a:xfrm>
            <a:off x="10479027" y="5204499"/>
            <a:ext cx="684803" cy="707886"/>
          </a:xfrm>
          <a:prstGeom prst="rect">
            <a:avLst/>
          </a:prstGeom>
        </p:spPr>
        <p:txBody>
          <a:bodyPr wrap="none">
            <a:spAutoFit/>
          </a:bodyPr>
          <a:lstStyle/>
          <a:p>
            <a:r>
              <a:rPr lang="en-US" sz="4000" b="1" smtClean="0">
                <a:solidFill>
                  <a:srgbClr val="FF0000"/>
                </a:solidFill>
                <a:latin typeface="VNI-Avo" pitchFamily="2" charset="0"/>
              </a:rPr>
              <a:t>at</a:t>
            </a:r>
            <a:endParaRPr lang="en-US" sz="4000">
              <a:solidFill>
                <a:srgbClr val="FF0000"/>
              </a:solidFill>
            </a:endParaRPr>
          </a:p>
        </p:txBody>
      </p:sp>
      <p:sp>
        <p:nvSpPr>
          <p:cNvPr id="8" name="Rectangle 7"/>
          <p:cNvSpPr/>
          <p:nvPr/>
        </p:nvSpPr>
        <p:spPr>
          <a:xfrm>
            <a:off x="6349139" y="5221731"/>
            <a:ext cx="705642" cy="707886"/>
          </a:xfrm>
          <a:prstGeom prst="rect">
            <a:avLst/>
          </a:prstGeom>
        </p:spPr>
        <p:txBody>
          <a:bodyPr wrap="none">
            <a:spAutoFit/>
          </a:bodyPr>
          <a:lstStyle/>
          <a:p>
            <a:r>
              <a:rPr lang="en-US" sz="4000" b="1" smtClean="0">
                <a:solidFill>
                  <a:srgbClr val="FF0000"/>
                </a:solidFill>
                <a:latin typeface="VNI-Avo" pitchFamily="2" charset="0"/>
              </a:rPr>
              <a:t>aât</a:t>
            </a:r>
            <a:endParaRPr lang="en-US" sz="4000">
              <a:solidFill>
                <a:srgbClr val="FF0000"/>
              </a:solidFill>
            </a:endParaRPr>
          </a:p>
        </p:txBody>
      </p:sp>
      <p:sp>
        <p:nvSpPr>
          <p:cNvPr id="9" name="Rectangle 8">
            <a:hlinkClick r:id="rId3"/>
          </p:cNvPr>
          <p:cNvSpPr/>
          <p:nvPr/>
        </p:nvSpPr>
        <p:spPr>
          <a:xfrm>
            <a:off x="10501061" y="11995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57977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pic>
        <p:nvPicPr>
          <p:cNvPr id="5" name="Picture 4"/>
          <p:cNvPicPr>
            <a:picLocks noChangeAspect="1"/>
          </p:cNvPicPr>
          <p:nvPr/>
        </p:nvPicPr>
        <p:blipFill>
          <a:blip r:embed="rId3"/>
          <a:stretch>
            <a:fillRect/>
          </a:stretch>
        </p:blipFill>
        <p:spPr>
          <a:xfrm>
            <a:off x="-13648" y="148473"/>
            <a:ext cx="2629267" cy="1238423"/>
          </a:xfrm>
          <a:prstGeom prst="rect">
            <a:avLst/>
          </a:prstGeom>
        </p:spPr>
      </p:pic>
      <p:sp>
        <p:nvSpPr>
          <p:cNvPr id="6" name="TextBox 5"/>
          <p:cNvSpPr txBox="1"/>
          <p:nvPr/>
        </p:nvSpPr>
        <p:spPr>
          <a:xfrm>
            <a:off x="3194115" y="123489"/>
            <a:ext cx="1429407" cy="1015663"/>
          </a:xfrm>
          <a:prstGeom prst="rect">
            <a:avLst/>
          </a:prstGeom>
          <a:noFill/>
        </p:spPr>
        <p:txBody>
          <a:bodyPr wrap="square" rtlCol="0">
            <a:spAutoFit/>
          </a:bodyPr>
          <a:lstStyle/>
          <a:p>
            <a:r>
              <a:rPr lang="en-US" sz="6000" b="1" smtClean="0">
                <a:solidFill>
                  <a:srgbClr val="FF0000"/>
                </a:solidFill>
                <a:latin typeface="VNI-Avo" pitchFamily="2" charset="0"/>
              </a:rPr>
              <a:t>at</a:t>
            </a:r>
            <a:endParaRPr lang="en-US" sz="6000" b="1">
              <a:solidFill>
                <a:srgbClr val="FF0000"/>
              </a:solidFill>
              <a:latin typeface="VNI-Avo" pitchFamily="2" charset="0"/>
            </a:endParaRPr>
          </a:p>
        </p:txBody>
      </p:sp>
      <p:sp>
        <p:nvSpPr>
          <p:cNvPr id="7" name="TextBox 6"/>
          <p:cNvSpPr txBox="1"/>
          <p:nvPr/>
        </p:nvSpPr>
        <p:spPr>
          <a:xfrm>
            <a:off x="5075865" y="148473"/>
            <a:ext cx="1598202" cy="1015663"/>
          </a:xfrm>
          <a:prstGeom prst="rect">
            <a:avLst/>
          </a:prstGeom>
          <a:noFill/>
        </p:spPr>
        <p:txBody>
          <a:bodyPr wrap="square" rtlCol="0">
            <a:spAutoFit/>
          </a:bodyPr>
          <a:lstStyle/>
          <a:p>
            <a:r>
              <a:rPr lang="en-US" sz="6000" b="1" smtClean="0">
                <a:solidFill>
                  <a:srgbClr val="FF0000"/>
                </a:solidFill>
                <a:latin typeface="VNI-Avo" pitchFamily="2" charset="0"/>
              </a:rPr>
              <a:t>aêt</a:t>
            </a:r>
            <a:endParaRPr lang="en-US" sz="6000" b="1">
              <a:solidFill>
                <a:srgbClr val="FF0000"/>
              </a:solidFill>
              <a:latin typeface="VNI-Avo" pitchFamily="2" charset="0"/>
            </a:endParaRPr>
          </a:p>
        </p:txBody>
      </p:sp>
      <p:sp>
        <p:nvSpPr>
          <p:cNvPr id="8" name="TextBox 7"/>
          <p:cNvSpPr txBox="1"/>
          <p:nvPr/>
        </p:nvSpPr>
        <p:spPr>
          <a:xfrm>
            <a:off x="7251722" y="148473"/>
            <a:ext cx="1598202" cy="1015663"/>
          </a:xfrm>
          <a:prstGeom prst="rect">
            <a:avLst/>
          </a:prstGeom>
          <a:noFill/>
        </p:spPr>
        <p:txBody>
          <a:bodyPr wrap="square" rtlCol="0">
            <a:spAutoFit/>
          </a:bodyPr>
          <a:lstStyle/>
          <a:p>
            <a:r>
              <a:rPr lang="en-US" sz="6000" b="1" smtClean="0">
                <a:solidFill>
                  <a:srgbClr val="FF0000"/>
                </a:solidFill>
                <a:latin typeface="VNI-Avo" pitchFamily="2" charset="0"/>
              </a:rPr>
              <a:t>aât</a:t>
            </a:r>
            <a:endParaRPr lang="en-US" sz="6000" b="1">
              <a:solidFill>
                <a:srgbClr val="FF0000"/>
              </a:solidFill>
              <a:latin typeface="VNI-Avo" pitchFamily="2"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314824461"/>
              </p:ext>
            </p:extLst>
          </p:nvPr>
        </p:nvGraphicFramePr>
        <p:xfrm>
          <a:off x="4305109" y="1164136"/>
          <a:ext cx="2844800" cy="1524000"/>
        </p:xfrm>
        <a:graphic>
          <a:graphicData uri="http://schemas.openxmlformats.org/drawingml/2006/table">
            <a:tbl>
              <a:tblPr firstRow="1" bandRow="1">
                <a:tableStyleId>{5C22544A-7EE6-4342-B048-85BDC9FD1C3A}</a:tableStyleId>
              </a:tblPr>
              <a:tblGrid>
                <a:gridCol w="1422400">
                  <a:extLst>
                    <a:ext uri="{9D8B030D-6E8A-4147-A177-3AD203B41FA5}">
                      <a16:colId xmlns:a16="http://schemas.microsoft.com/office/drawing/2014/main" val="228737469"/>
                    </a:ext>
                  </a:extLst>
                </a:gridCol>
                <a:gridCol w="1422400">
                  <a:extLst>
                    <a:ext uri="{9D8B030D-6E8A-4147-A177-3AD203B41FA5}">
                      <a16:colId xmlns:a16="http://schemas.microsoft.com/office/drawing/2014/main" val="3225892531"/>
                    </a:ext>
                  </a:extLst>
                </a:gridCol>
              </a:tblGrid>
              <a:tr h="433699">
                <a:tc>
                  <a:txBody>
                    <a:bodyPr/>
                    <a:lstStyle/>
                    <a:p>
                      <a:pPr algn="ctr"/>
                      <a:r>
                        <a:rPr lang="en-US" sz="4400" smtClean="0">
                          <a:solidFill>
                            <a:srgbClr val="0000FF"/>
                          </a:solidFill>
                          <a:latin typeface="VNI-Avo" pitchFamily="2" charset="0"/>
                        </a:rPr>
                        <a:t>h</a:t>
                      </a:r>
                      <a:endParaRPr lang="en-US" sz="4400">
                        <a:solidFill>
                          <a:srgbClr val="0000FF"/>
                        </a:solidFill>
                        <a:latin typeface="VNI-Avo" pitchFamily="2" charset="0"/>
                      </a:endParaRPr>
                    </a:p>
                  </a:txBody>
                  <a:tcPr/>
                </a:tc>
                <a:tc>
                  <a:txBody>
                    <a:bodyPr/>
                    <a:lstStyle/>
                    <a:p>
                      <a:pPr algn="ctr"/>
                      <a:r>
                        <a:rPr lang="en-US" sz="4400" smtClean="0">
                          <a:solidFill>
                            <a:srgbClr val="FF00FF"/>
                          </a:solidFill>
                          <a:latin typeface="VNI-Avo" pitchFamily="2" charset="0"/>
                        </a:rPr>
                        <a:t>at</a:t>
                      </a:r>
                      <a:endParaRPr lang="en-US" sz="4400">
                        <a:solidFill>
                          <a:srgbClr val="FF00FF"/>
                        </a:solidFill>
                        <a:latin typeface="VNI-Avo" pitchFamily="2" charset="0"/>
                      </a:endParaRPr>
                    </a:p>
                  </a:txBody>
                  <a:tcPr/>
                </a:tc>
                <a:extLst>
                  <a:ext uri="{0D108BD9-81ED-4DB2-BD59-A6C34878D82A}">
                    <a16:rowId xmlns:a16="http://schemas.microsoft.com/office/drawing/2014/main" val="289549917"/>
                  </a:ext>
                </a:extLst>
              </a:tr>
              <a:tr h="433699">
                <a:tc gridSpan="2">
                  <a:txBody>
                    <a:bodyPr/>
                    <a:lstStyle/>
                    <a:p>
                      <a:pPr algn="ctr"/>
                      <a:r>
                        <a:rPr lang="en-US" sz="4400" b="1" i="0" smtClean="0">
                          <a:solidFill>
                            <a:srgbClr val="FF0000"/>
                          </a:solidFill>
                          <a:latin typeface="VNI-Avo" pitchFamily="2" charset="0"/>
                        </a:rPr>
                        <a:t>haùt</a:t>
                      </a:r>
                      <a:endParaRPr lang="en-US" sz="4400" b="1" i="0">
                        <a:solidFill>
                          <a:srgbClr val="FF0000"/>
                        </a:solidFill>
                        <a:latin typeface="VNI-Avo" pitchFamily="2" charset="0"/>
                      </a:endParaRPr>
                    </a:p>
                  </a:txBody>
                  <a:tcPr/>
                </a:tc>
                <a:tc hMerge="1">
                  <a:txBody>
                    <a:bodyPr/>
                    <a:lstStyle/>
                    <a:p>
                      <a:endParaRPr lang="en-US"/>
                    </a:p>
                  </a:txBody>
                  <a:tcPr/>
                </a:tc>
                <a:extLst>
                  <a:ext uri="{0D108BD9-81ED-4DB2-BD59-A6C34878D82A}">
                    <a16:rowId xmlns:a16="http://schemas.microsoft.com/office/drawing/2014/main" val="2864091340"/>
                  </a:ext>
                </a:extLst>
              </a:tr>
            </a:tbl>
          </a:graphicData>
        </a:graphic>
      </p:graphicFrame>
      <p:sp>
        <p:nvSpPr>
          <p:cNvPr id="10" name="TextBox 9"/>
          <p:cNvSpPr txBox="1"/>
          <p:nvPr/>
        </p:nvSpPr>
        <p:spPr>
          <a:xfrm>
            <a:off x="306922" y="2795939"/>
            <a:ext cx="1764281" cy="769441"/>
          </a:xfrm>
          <a:prstGeom prst="rect">
            <a:avLst/>
          </a:prstGeom>
          <a:noFill/>
        </p:spPr>
        <p:txBody>
          <a:bodyPr wrap="square" rtlCol="0">
            <a:spAutoFit/>
          </a:bodyPr>
          <a:lstStyle/>
          <a:p>
            <a:r>
              <a:rPr lang="en-US" sz="4400" smtClean="0">
                <a:latin typeface="VNI-Avo" pitchFamily="2" charset="0"/>
              </a:rPr>
              <a:t>baùt</a:t>
            </a:r>
            <a:endParaRPr lang="en-US" sz="4400">
              <a:latin typeface="VNI-Avo" pitchFamily="2" charset="0"/>
            </a:endParaRPr>
          </a:p>
        </p:txBody>
      </p:sp>
      <p:sp>
        <p:nvSpPr>
          <p:cNvPr id="11" name="TextBox 10"/>
          <p:cNvSpPr txBox="1"/>
          <p:nvPr/>
        </p:nvSpPr>
        <p:spPr>
          <a:xfrm>
            <a:off x="2334480" y="2795938"/>
            <a:ext cx="1764281" cy="769441"/>
          </a:xfrm>
          <a:prstGeom prst="rect">
            <a:avLst/>
          </a:prstGeom>
          <a:noFill/>
        </p:spPr>
        <p:txBody>
          <a:bodyPr wrap="square" rtlCol="0">
            <a:spAutoFit/>
          </a:bodyPr>
          <a:lstStyle/>
          <a:p>
            <a:r>
              <a:rPr lang="en-US" sz="4400" smtClean="0">
                <a:latin typeface="VNI-Avo" pitchFamily="2" charset="0"/>
              </a:rPr>
              <a:t>laït</a:t>
            </a:r>
            <a:endParaRPr lang="en-US" sz="4400">
              <a:latin typeface="VNI-Avo" pitchFamily="2" charset="0"/>
            </a:endParaRPr>
          </a:p>
        </p:txBody>
      </p:sp>
      <p:sp>
        <p:nvSpPr>
          <p:cNvPr id="12" name="TextBox 11"/>
          <p:cNvSpPr txBox="1"/>
          <p:nvPr/>
        </p:nvSpPr>
        <p:spPr>
          <a:xfrm>
            <a:off x="3924254" y="2795938"/>
            <a:ext cx="1764281" cy="769441"/>
          </a:xfrm>
          <a:prstGeom prst="rect">
            <a:avLst/>
          </a:prstGeom>
          <a:noFill/>
        </p:spPr>
        <p:txBody>
          <a:bodyPr wrap="square" rtlCol="0">
            <a:spAutoFit/>
          </a:bodyPr>
          <a:lstStyle/>
          <a:p>
            <a:r>
              <a:rPr lang="en-US" sz="4400" smtClean="0">
                <a:latin typeface="VNI-Avo" pitchFamily="2" charset="0"/>
              </a:rPr>
              <a:t>saét</a:t>
            </a:r>
            <a:endParaRPr lang="en-US" sz="4400">
              <a:latin typeface="VNI-Avo" pitchFamily="2" charset="0"/>
            </a:endParaRPr>
          </a:p>
        </p:txBody>
      </p:sp>
      <p:sp>
        <p:nvSpPr>
          <p:cNvPr id="13" name="TextBox 12"/>
          <p:cNvSpPr txBox="1"/>
          <p:nvPr/>
        </p:nvSpPr>
        <p:spPr>
          <a:xfrm>
            <a:off x="5958099" y="2785014"/>
            <a:ext cx="1764281" cy="769441"/>
          </a:xfrm>
          <a:prstGeom prst="rect">
            <a:avLst/>
          </a:prstGeom>
          <a:noFill/>
        </p:spPr>
        <p:txBody>
          <a:bodyPr wrap="square" rtlCol="0">
            <a:spAutoFit/>
          </a:bodyPr>
          <a:lstStyle/>
          <a:p>
            <a:r>
              <a:rPr lang="en-US" sz="4400" smtClean="0">
                <a:latin typeface="VNI-Avo" pitchFamily="2" charset="0"/>
              </a:rPr>
              <a:t>gaët</a:t>
            </a:r>
            <a:endParaRPr lang="en-US" sz="4400">
              <a:latin typeface="VNI-Avo" pitchFamily="2" charset="0"/>
            </a:endParaRPr>
          </a:p>
        </p:txBody>
      </p:sp>
      <p:sp>
        <p:nvSpPr>
          <p:cNvPr id="14" name="TextBox 13"/>
          <p:cNvSpPr txBox="1"/>
          <p:nvPr/>
        </p:nvSpPr>
        <p:spPr>
          <a:xfrm>
            <a:off x="7655694" y="2795149"/>
            <a:ext cx="1764281" cy="769441"/>
          </a:xfrm>
          <a:prstGeom prst="rect">
            <a:avLst/>
          </a:prstGeom>
          <a:noFill/>
        </p:spPr>
        <p:txBody>
          <a:bodyPr wrap="square" rtlCol="0">
            <a:spAutoFit/>
          </a:bodyPr>
          <a:lstStyle/>
          <a:p>
            <a:r>
              <a:rPr lang="en-US" sz="4400" smtClean="0">
                <a:latin typeface="VNI-Avo" pitchFamily="2" charset="0"/>
              </a:rPr>
              <a:t>ñaát</a:t>
            </a:r>
            <a:endParaRPr lang="en-US" sz="4400">
              <a:latin typeface="VNI-Avo" pitchFamily="2" charset="0"/>
            </a:endParaRPr>
          </a:p>
        </p:txBody>
      </p:sp>
      <p:sp>
        <p:nvSpPr>
          <p:cNvPr id="15" name="TextBox 14"/>
          <p:cNvSpPr txBox="1"/>
          <p:nvPr/>
        </p:nvSpPr>
        <p:spPr>
          <a:xfrm>
            <a:off x="9794277" y="2795758"/>
            <a:ext cx="1329483" cy="769441"/>
          </a:xfrm>
          <a:prstGeom prst="rect">
            <a:avLst/>
          </a:prstGeom>
          <a:noFill/>
        </p:spPr>
        <p:txBody>
          <a:bodyPr wrap="square" rtlCol="0">
            <a:spAutoFit/>
          </a:bodyPr>
          <a:lstStyle/>
          <a:p>
            <a:r>
              <a:rPr lang="en-US" sz="4400" smtClean="0">
                <a:latin typeface="VNI-Avo" pitchFamily="2" charset="0"/>
              </a:rPr>
              <a:t>gaät</a:t>
            </a:r>
            <a:endParaRPr lang="en-US" sz="4400">
              <a:latin typeface="VNI-Avo" pitchFamily="2" charset="0"/>
            </a:endParaRPr>
          </a:p>
        </p:txBody>
      </p:sp>
      <p:sp>
        <p:nvSpPr>
          <p:cNvPr id="16" name="TextBox 15"/>
          <p:cNvSpPr txBox="1"/>
          <p:nvPr/>
        </p:nvSpPr>
        <p:spPr>
          <a:xfrm>
            <a:off x="590854" y="5828441"/>
            <a:ext cx="2984447" cy="769441"/>
          </a:xfrm>
          <a:prstGeom prst="rect">
            <a:avLst/>
          </a:prstGeom>
          <a:noFill/>
        </p:spPr>
        <p:txBody>
          <a:bodyPr wrap="square" rtlCol="0">
            <a:spAutoFit/>
          </a:bodyPr>
          <a:lstStyle/>
          <a:p>
            <a:r>
              <a:rPr lang="en-US" sz="4400" smtClean="0">
                <a:latin typeface="VNI-Avo" pitchFamily="2" charset="0"/>
              </a:rPr>
              <a:t>baõi caùt</a:t>
            </a:r>
            <a:endParaRPr lang="en-US" sz="4400">
              <a:latin typeface="VNI-Avo" pitchFamily="2" charset="0"/>
            </a:endParaRPr>
          </a:p>
        </p:txBody>
      </p:sp>
      <p:sp>
        <p:nvSpPr>
          <p:cNvPr id="17" name="TextBox 16"/>
          <p:cNvSpPr txBox="1"/>
          <p:nvPr/>
        </p:nvSpPr>
        <p:spPr>
          <a:xfrm>
            <a:off x="4953380" y="5831620"/>
            <a:ext cx="2984447" cy="769441"/>
          </a:xfrm>
          <a:prstGeom prst="rect">
            <a:avLst/>
          </a:prstGeom>
          <a:noFill/>
        </p:spPr>
        <p:txBody>
          <a:bodyPr wrap="square" rtlCol="0">
            <a:spAutoFit/>
          </a:bodyPr>
          <a:lstStyle/>
          <a:p>
            <a:r>
              <a:rPr lang="en-US" sz="4400" smtClean="0">
                <a:latin typeface="VNI-Avo" pitchFamily="2" charset="0"/>
              </a:rPr>
              <a:t>maët trôøi</a:t>
            </a:r>
            <a:endParaRPr lang="en-US" sz="4400">
              <a:latin typeface="VNI-Avo" pitchFamily="2" charset="0"/>
            </a:endParaRPr>
          </a:p>
        </p:txBody>
      </p:sp>
      <p:sp>
        <p:nvSpPr>
          <p:cNvPr id="18" name="TextBox 17"/>
          <p:cNvSpPr txBox="1"/>
          <p:nvPr/>
        </p:nvSpPr>
        <p:spPr>
          <a:xfrm>
            <a:off x="8849924" y="5883086"/>
            <a:ext cx="3124066" cy="769441"/>
          </a:xfrm>
          <a:prstGeom prst="rect">
            <a:avLst/>
          </a:prstGeom>
          <a:noFill/>
        </p:spPr>
        <p:txBody>
          <a:bodyPr wrap="square" rtlCol="0">
            <a:spAutoFit/>
          </a:bodyPr>
          <a:lstStyle/>
          <a:p>
            <a:r>
              <a:rPr lang="en-US" sz="4400" smtClean="0">
                <a:latin typeface="VNI-Avo" pitchFamily="2" charset="0"/>
              </a:rPr>
              <a:t>baät löûa</a:t>
            </a:r>
            <a:endParaRPr lang="en-US" sz="4400">
              <a:latin typeface="VNI-Avo" pitchFamily="2" charset="0"/>
            </a:endParaRPr>
          </a:p>
        </p:txBody>
      </p:sp>
      <p:pic>
        <p:nvPicPr>
          <p:cNvPr id="3" name="Picture 2"/>
          <p:cNvPicPr>
            <a:picLocks noChangeAspect="1"/>
          </p:cNvPicPr>
          <p:nvPr/>
        </p:nvPicPr>
        <p:blipFill>
          <a:blip r:embed="rId4"/>
          <a:stretch>
            <a:fillRect/>
          </a:stretch>
        </p:blipFill>
        <p:spPr>
          <a:xfrm>
            <a:off x="481180" y="3989825"/>
            <a:ext cx="2705478" cy="1676634"/>
          </a:xfrm>
          <a:prstGeom prst="rect">
            <a:avLst/>
          </a:prstGeom>
        </p:spPr>
      </p:pic>
      <p:pic>
        <p:nvPicPr>
          <p:cNvPr id="4" name="Picture 3"/>
          <p:cNvPicPr>
            <a:picLocks noChangeAspect="1"/>
          </p:cNvPicPr>
          <p:nvPr/>
        </p:nvPicPr>
        <p:blipFill>
          <a:blip r:embed="rId5"/>
          <a:stretch>
            <a:fillRect/>
          </a:stretch>
        </p:blipFill>
        <p:spPr>
          <a:xfrm>
            <a:off x="4953380" y="3958906"/>
            <a:ext cx="2095792" cy="1648055"/>
          </a:xfrm>
          <a:prstGeom prst="rect">
            <a:avLst/>
          </a:prstGeom>
        </p:spPr>
      </p:pic>
      <p:pic>
        <p:nvPicPr>
          <p:cNvPr id="25" name="Picture 24"/>
          <p:cNvPicPr>
            <a:picLocks noChangeAspect="1"/>
          </p:cNvPicPr>
          <p:nvPr/>
        </p:nvPicPr>
        <p:blipFill>
          <a:blip r:embed="rId6"/>
          <a:stretch>
            <a:fillRect/>
          </a:stretch>
        </p:blipFill>
        <p:spPr>
          <a:xfrm>
            <a:off x="8956110" y="4062912"/>
            <a:ext cx="2057687" cy="1600423"/>
          </a:xfrm>
          <a:prstGeom prst="rect">
            <a:avLst/>
          </a:prstGeom>
        </p:spPr>
      </p:pic>
    </p:spTree>
    <p:extLst>
      <p:ext uri="{BB962C8B-B14F-4D97-AF65-F5344CB8AC3E}">
        <p14:creationId xmlns:p14="http://schemas.microsoft.com/office/powerpoint/2010/main" val="313857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additive="base">
                                        <p:cTn id="58" dur="500" fill="hold"/>
                                        <p:tgtEl>
                                          <p:spTgt spid="3"/>
                                        </p:tgtEl>
                                        <p:attrNameLst>
                                          <p:attrName>ppt_x</p:attrName>
                                        </p:attrNameLst>
                                      </p:cBhvr>
                                      <p:tavLst>
                                        <p:tav tm="0">
                                          <p:val>
                                            <p:strVal val="#ppt_x"/>
                                          </p:val>
                                        </p:tav>
                                        <p:tav tm="100000">
                                          <p:val>
                                            <p:strVal val="#ppt_x"/>
                                          </p:val>
                                        </p:tav>
                                      </p:tavLst>
                                    </p:anim>
                                    <p:anim calcmode="lin" valueType="num">
                                      <p:cBhvr additive="base">
                                        <p:cTn id="5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500" fill="hold"/>
                                        <p:tgtEl>
                                          <p:spTgt spid="16"/>
                                        </p:tgtEl>
                                        <p:attrNameLst>
                                          <p:attrName>ppt_x</p:attrName>
                                        </p:attrNameLst>
                                      </p:cBhvr>
                                      <p:tavLst>
                                        <p:tav tm="0">
                                          <p:val>
                                            <p:strVal val="#ppt_x"/>
                                          </p:val>
                                        </p:tav>
                                        <p:tav tm="100000">
                                          <p:val>
                                            <p:strVal val="#ppt_x"/>
                                          </p:val>
                                        </p:tav>
                                      </p:tavLst>
                                    </p:anim>
                                    <p:anim calcmode="lin" valueType="num">
                                      <p:cBhvr additive="base">
                                        <p:cTn id="6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additive="base">
                                        <p:cTn id="70" dur="500" fill="hold"/>
                                        <p:tgtEl>
                                          <p:spTgt spid="4"/>
                                        </p:tgtEl>
                                        <p:attrNameLst>
                                          <p:attrName>ppt_x</p:attrName>
                                        </p:attrNameLst>
                                      </p:cBhvr>
                                      <p:tavLst>
                                        <p:tav tm="0">
                                          <p:val>
                                            <p:strVal val="#ppt_x"/>
                                          </p:val>
                                        </p:tav>
                                        <p:tav tm="100000">
                                          <p:val>
                                            <p:strVal val="#ppt_x"/>
                                          </p:val>
                                        </p:tav>
                                      </p:tavLst>
                                    </p:anim>
                                    <p:anim calcmode="lin" valueType="num">
                                      <p:cBhvr additive="base">
                                        <p:cTn id="7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additive="base">
                                        <p:cTn id="76" dur="500" fill="hold"/>
                                        <p:tgtEl>
                                          <p:spTgt spid="17"/>
                                        </p:tgtEl>
                                        <p:attrNameLst>
                                          <p:attrName>ppt_x</p:attrName>
                                        </p:attrNameLst>
                                      </p:cBhvr>
                                      <p:tavLst>
                                        <p:tav tm="0">
                                          <p:val>
                                            <p:strVal val="#ppt_x"/>
                                          </p:val>
                                        </p:tav>
                                        <p:tav tm="100000">
                                          <p:val>
                                            <p:strVal val="#ppt_x"/>
                                          </p:val>
                                        </p:tav>
                                      </p:tavLst>
                                    </p:anim>
                                    <p:anim calcmode="lin" valueType="num">
                                      <p:cBhvr additive="base">
                                        <p:cTn id="7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additive="base">
                                        <p:cTn id="82" dur="500" fill="hold"/>
                                        <p:tgtEl>
                                          <p:spTgt spid="25"/>
                                        </p:tgtEl>
                                        <p:attrNameLst>
                                          <p:attrName>ppt_x</p:attrName>
                                        </p:attrNameLst>
                                      </p:cBhvr>
                                      <p:tavLst>
                                        <p:tav tm="0">
                                          <p:val>
                                            <p:strVal val="#ppt_x"/>
                                          </p:val>
                                        </p:tav>
                                        <p:tav tm="100000">
                                          <p:val>
                                            <p:strVal val="#ppt_x"/>
                                          </p:val>
                                        </p:tav>
                                      </p:tavLst>
                                    </p:anim>
                                    <p:anim calcmode="lin" valueType="num">
                                      <p:cBhvr additive="base">
                                        <p:cTn id="8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18"/>
                                        </p:tgtEl>
                                        <p:attrNameLst>
                                          <p:attrName>style.visibility</p:attrName>
                                        </p:attrNameLst>
                                      </p:cBhvr>
                                      <p:to>
                                        <p:strVal val="visible"/>
                                      </p:to>
                                    </p:set>
                                    <p:anim calcmode="lin" valueType="num">
                                      <p:cBhvr additive="base">
                                        <p:cTn id="88" dur="500" fill="hold"/>
                                        <p:tgtEl>
                                          <p:spTgt spid="18"/>
                                        </p:tgtEl>
                                        <p:attrNameLst>
                                          <p:attrName>ppt_x</p:attrName>
                                        </p:attrNameLst>
                                      </p:cBhvr>
                                      <p:tavLst>
                                        <p:tav tm="0">
                                          <p:val>
                                            <p:strVal val="#ppt_x"/>
                                          </p:val>
                                        </p:tav>
                                        <p:tav tm="100000">
                                          <p:val>
                                            <p:strVal val="#ppt_x"/>
                                          </p:val>
                                        </p:tav>
                                      </p:tavLst>
                                    </p:anim>
                                    <p:anim calcmode="lin" valueType="num">
                                      <p:cBhvr additive="base">
                                        <p:cTn id="8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P spid="13" grpId="0"/>
      <p:bldP spid="14" grpId="0"/>
      <p:bldP spid="15" grpId="0"/>
      <p:bldP spid="16" grpId="0"/>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pic>
        <p:nvPicPr>
          <p:cNvPr id="2" name="Picture 1"/>
          <p:cNvPicPr>
            <a:picLocks noChangeAspect="1"/>
          </p:cNvPicPr>
          <p:nvPr/>
        </p:nvPicPr>
        <p:blipFill rotWithShape="1">
          <a:blip r:embed="rId3"/>
          <a:srcRect r="81351" b="73651"/>
          <a:stretch/>
        </p:blipFill>
        <p:spPr>
          <a:xfrm>
            <a:off x="49015" y="627071"/>
            <a:ext cx="2264528" cy="893257"/>
          </a:xfrm>
          <a:prstGeom prst="rect">
            <a:avLst/>
          </a:prstGeom>
        </p:spPr>
      </p:pic>
      <p:pic>
        <p:nvPicPr>
          <p:cNvPr id="5" name="Picture 4"/>
          <p:cNvPicPr>
            <a:picLocks noChangeAspect="1"/>
          </p:cNvPicPr>
          <p:nvPr/>
        </p:nvPicPr>
        <p:blipFill>
          <a:blip r:embed="rId4"/>
          <a:stretch>
            <a:fillRect/>
          </a:stretch>
        </p:blipFill>
        <p:spPr>
          <a:xfrm>
            <a:off x="627756" y="2060124"/>
            <a:ext cx="11370760" cy="2478826"/>
          </a:xfrm>
          <a:prstGeom prst="rect">
            <a:avLst/>
          </a:prstGeom>
        </p:spPr>
      </p:pic>
    </p:spTree>
    <p:extLst>
      <p:ext uri="{BB962C8B-B14F-4D97-AF65-F5344CB8AC3E}">
        <p14:creationId xmlns:p14="http://schemas.microsoft.com/office/powerpoint/2010/main" val="29844056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2900" y="5196327"/>
            <a:ext cx="11849100" cy="1384995"/>
          </a:xfrm>
          <a:prstGeom prst="rect">
            <a:avLst/>
          </a:prstGeom>
          <a:noFill/>
        </p:spPr>
        <p:txBody>
          <a:bodyPr wrap="square" rtlCol="0">
            <a:spAutoFit/>
          </a:bodyPr>
          <a:lstStyle/>
          <a:p>
            <a:r>
              <a:rPr lang="en-US" sz="2800" b="1" smtClean="0">
                <a:latin typeface="VNI-Avo" pitchFamily="2" charset="0"/>
              </a:rPr>
              <a:t>    Heø ñeán, nhaø Nam ñi nghæ maùt ôû Caùt Baø. Meï vaø Nam boû aùo bôi, baøn chaûi, khaên maët vaøo ba loâ. Nam raát vui khi ñi chôi xa vôùi caû nhaø.</a:t>
            </a:r>
            <a:endParaRPr lang="en-US" sz="2800" b="1">
              <a:latin typeface="VNI-Avo" pitchFamily="2" charset="0"/>
            </a:endParaRPr>
          </a:p>
        </p:txBody>
      </p:sp>
      <p:sp>
        <p:nvSpPr>
          <p:cNvPr id="6" name="Rectangle 5"/>
          <p:cNvSpPr/>
          <p:nvPr/>
        </p:nvSpPr>
        <p:spPr>
          <a:xfrm>
            <a:off x="5615224" y="5203098"/>
            <a:ext cx="535724" cy="523220"/>
          </a:xfrm>
          <a:prstGeom prst="rect">
            <a:avLst/>
          </a:prstGeom>
        </p:spPr>
        <p:txBody>
          <a:bodyPr wrap="none">
            <a:spAutoFit/>
          </a:bodyPr>
          <a:lstStyle/>
          <a:p>
            <a:r>
              <a:rPr lang="en-US" sz="2800" b="1" smtClean="0">
                <a:solidFill>
                  <a:srgbClr val="FF0000"/>
                </a:solidFill>
                <a:latin typeface="VNI-Avo" pitchFamily="2" charset="0"/>
              </a:rPr>
              <a:t>at</a:t>
            </a:r>
            <a:endParaRPr lang="en-US">
              <a:solidFill>
                <a:srgbClr val="FF0000"/>
              </a:solidFill>
            </a:endParaRPr>
          </a:p>
        </p:txBody>
      </p:sp>
      <p:sp>
        <p:nvSpPr>
          <p:cNvPr id="9" name="Rectangle 8">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sp>
        <p:nvSpPr>
          <p:cNvPr id="11" name="Rectangle 10"/>
          <p:cNvSpPr/>
          <p:nvPr/>
        </p:nvSpPr>
        <p:spPr>
          <a:xfrm>
            <a:off x="3473076" y="5638231"/>
            <a:ext cx="550151" cy="523220"/>
          </a:xfrm>
          <a:prstGeom prst="rect">
            <a:avLst/>
          </a:prstGeom>
        </p:spPr>
        <p:txBody>
          <a:bodyPr wrap="none">
            <a:spAutoFit/>
          </a:bodyPr>
          <a:lstStyle/>
          <a:p>
            <a:r>
              <a:rPr lang="en-US" sz="2800" b="1" smtClean="0">
                <a:solidFill>
                  <a:srgbClr val="FF00FF"/>
                </a:solidFill>
                <a:latin typeface="VNI-Avo" pitchFamily="2" charset="0"/>
              </a:rPr>
              <a:t>aêt</a:t>
            </a:r>
            <a:endParaRPr lang="en-US">
              <a:solidFill>
                <a:srgbClr val="FF00FF"/>
              </a:solidFill>
            </a:endParaRPr>
          </a:p>
        </p:txBody>
      </p:sp>
      <p:sp>
        <p:nvSpPr>
          <p:cNvPr id="12" name="Rectangle 11"/>
          <p:cNvSpPr/>
          <p:nvPr/>
        </p:nvSpPr>
        <p:spPr>
          <a:xfrm>
            <a:off x="6911345" y="5638231"/>
            <a:ext cx="550151" cy="523220"/>
          </a:xfrm>
          <a:prstGeom prst="rect">
            <a:avLst/>
          </a:prstGeom>
        </p:spPr>
        <p:txBody>
          <a:bodyPr wrap="none">
            <a:spAutoFit/>
          </a:bodyPr>
          <a:lstStyle/>
          <a:p>
            <a:r>
              <a:rPr lang="en-US" sz="2800" b="1" smtClean="0">
                <a:solidFill>
                  <a:srgbClr val="0000FF"/>
                </a:solidFill>
                <a:latin typeface="VNI-Avo" pitchFamily="2" charset="0"/>
              </a:rPr>
              <a:t>aât</a:t>
            </a:r>
            <a:endParaRPr lang="en-US">
              <a:solidFill>
                <a:srgbClr val="0000FF"/>
              </a:solidFill>
            </a:endParaRPr>
          </a:p>
        </p:txBody>
      </p:sp>
      <p:pic>
        <p:nvPicPr>
          <p:cNvPr id="3" name="Picture 2"/>
          <p:cNvPicPr>
            <a:picLocks noChangeAspect="1"/>
          </p:cNvPicPr>
          <p:nvPr/>
        </p:nvPicPr>
        <p:blipFill>
          <a:blip r:embed="rId3"/>
          <a:stretch>
            <a:fillRect/>
          </a:stretch>
        </p:blipFill>
        <p:spPr>
          <a:xfrm>
            <a:off x="1029610" y="244025"/>
            <a:ext cx="9930448" cy="5022035"/>
          </a:xfrm>
          <a:prstGeom prst="rect">
            <a:avLst/>
          </a:prstGeom>
        </p:spPr>
      </p:pic>
      <p:sp>
        <p:nvSpPr>
          <p:cNvPr id="14" name="Rectangle 13"/>
          <p:cNvSpPr/>
          <p:nvPr/>
        </p:nvSpPr>
        <p:spPr>
          <a:xfrm>
            <a:off x="6710775" y="5212096"/>
            <a:ext cx="535724" cy="523220"/>
          </a:xfrm>
          <a:prstGeom prst="rect">
            <a:avLst/>
          </a:prstGeom>
        </p:spPr>
        <p:txBody>
          <a:bodyPr wrap="none">
            <a:spAutoFit/>
          </a:bodyPr>
          <a:lstStyle/>
          <a:p>
            <a:r>
              <a:rPr lang="en-US" sz="2800" b="1" smtClean="0">
                <a:solidFill>
                  <a:srgbClr val="FF0000"/>
                </a:solidFill>
                <a:latin typeface="VNI-Avo" pitchFamily="2" charset="0"/>
              </a:rPr>
              <a:t>at</a:t>
            </a:r>
            <a:endParaRPr lang="en-US">
              <a:solidFill>
                <a:srgbClr val="FF0000"/>
              </a:solidFill>
            </a:endParaRPr>
          </a:p>
        </p:txBody>
      </p:sp>
    </p:spTree>
    <p:extLst>
      <p:ext uri="{BB962C8B-B14F-4D97-AF65-F5344CB8AC3E}">
        <p14:creationId xmlns:p14="http://schemas.microsoft.com/office/powerpoint/2010/main" val="400361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646" y="418050"/>
            <a:ext cx="1924319" cy="781159"/>
          </a:xfrm>
          <a:prstGeom prst="rect">
            <a:avLst/>
          </a:prstGeom>
        </p:spPr>
      </p:pic>
      <p:sp>
        <p:nvSpPr>
          <p:cNvPr id="5" name="TextBox 4"/>
          <p:cNvSpPr txBox="1"/>
          <p:nvPr/>
        </p:nvSpPr>
        <p:spPr>
          <a:xfrm>
            <a:off x="2296886" y="261257"/>
            <a:ext cx="7761514" cy="646331"/>
          </a:xfrm>
          <a:prstGeom prst="rect">
            <a:avLst/>
          </a:prstGeom>
          <a:noFill/>
        </p:spPr>
        <p:txBody>
          <a:bodyPr wrap="square" rtlCol="0">
            <a:spAutoFit/>
          </a:bodyPr>
          <a:lstStyle/>
          <a:p>
            <a:pPr algn="ctr"/>
            <a:r>
              <a:rPr lang="en-US" sz="3600" smtClean="0">
                <a:latin typeface="VNI-Avo" pitchFamily="2" charset="0"/>
              </a:rPr>
              <a:t>Xin pheùp</a:t>
            </a:r>
            <a:endParaRPr lang="en-US" sz="3600">
              <a:latin typeface="VNI-Avo" pitchFamily="2" charset="0"/>
            </a:endParaRPr>
          </a:p>
        </p:txBody>
      </p:sp>
      <p:sp>
        <p:nvSpPr>
          <p:cNvPr id="6" name="Rectangle 5">
            <a:hlinkClick r:id="rId3"/>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pic>
        <p:nvPicPr>
          <p:cNvPr id="3" name="Picture 2"/>
          <p:cNvPicPr>
            <a:picLocks noChangeAspect="1"/>
          </p:cNvPicPr>
          <p:nvPr/>
        </p:nvPicPr>
        <p:blipFill>
          <a:blip r:embed="rId4"/>
          <a:stretch>
            <a:fillRect/>
          </a:stretch>
        </p:blipFill>
        <p:spPr>
          <a:xfrm>
            <a:off x="1201085" y="1177175"/>
            <a:ext cx="9563332" cy="5454979"/>
          </a:xfrm>
          <a:prstGeom prst="rect">
            <a:avLst/>
          </a:prstGeom>
        </p:spPr>
      </p:pic>
    </p:spTree>
    <p:extLst>
      <p:ext uri="{BB962C8B-B14F-4D97-AF65-F5344CB8AC3E}">
        <p14:creationId xmlns:p14="http://schemas.microsoft.com/office/powerpoint/2010/main" val="41681832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2022" y="1495887"/>
            <a:ext cx="928491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w="6600">
                  <a:solidFill>
                    <a:srgbClr val="FE801A"/>
                  </a:solidFill>
                  <a:prstDash val="solid"/>
                </a:ln>
                <a:solidFill>
                  <a:srgbClr val="FFFFFF"/>
                </a:solidFill>
                <a:effectLst>
                  <a:outerShdw dist="38100" dir="2700000" algn="tl" rotWithShape="0">
                    <a:srgbClr val="FE801A"/>
                  </a:outerShdw>
                </a:effectLst>
                <a:uLnTx/>
                <a:uFillTx/>
                <a:latin typeface="Century Gothic" panose="020B0502020202020204"/>
                <a:ea typeface="+mn-ea"/>
                <a:cs typeface="+mn-cs"/>
              </a:rPr>
              <a:t>CÁM ƠN CÁC BẠN ĐÃ XEM</a:t>
            </a:r>
            <a:endParaRPr kumimoji="0" lang="en-US" sz="5400" b="1" i="0" u="none" strike="noStrike" kern="1200" cap="none" spc="0" normalizeH="0" baseline="0" noProof="0">
              <a:ln w="6600">
                <a:solidFill>
                  <a:srgbClr val="FE801A"/>
                </a:solidFill>
                <a:prstDash val="solid"/>
              </a:ln>
              <a:solidFill>
                <a:srgbClr val="FFFFFF"/>
              </a:solidFill>
              <a:effectLst>
                <a:outerShdw dist="38100" dir="2700000" algn="tl" rotWithShape="0">
                  <a:srgbClr val="FE801A"/>
                </a:outerShdw>
              </a:effectLst>
              <a:uLnTx/>
              <a:uFillTx/>
              <a:latin typeface="Century Gothic" panose="020B0502020202020204"/>
              <a:ea typeface="+mn-ea"/>
              <a:cs typeface="+mn-cs"/>
            </a:endParaRPr>
          </a:p>
        </p:txBody>
      </p:sp>
      <p:sp>
        <p:nvSpPr>
          <p:cNvPr id="5" name="Rectangle 4"/>
          <p:cNvSpPr/>
          <p:nvPr/>
        </p:nvSpPr>
        <p:spPr>
          <a:xfrm>
            <a:off x="2046663" y="2866854"/>
            <a:ext cx="809869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smtClean="0">
                <a:ln w="0"/>
                <a:solidFill>
                  <a:srgbClr val="DF2E28"/>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rPr>
              <a:t>Bấm like để ủng hộ kênh</a:t>
            </a:r>
            <a:endParaRPr kumimoji="0" lang="en-US" sz="5400" b="0" i="0" u="none" strike="noStrike" kern="1200" cap="none" spc="0" normalizeH="0" baseline="0" noProof="0">
              <a:ln w="0"/>
              <a:solidFill>
                <a:srgbClr val="DF2E28"/>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809946" y="4004370"/>
            <a:ext cx="1057212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solidFill>
                  <a:srgbClr val="81BB42"/>
                </a:solidFill>
                <a:effectLst/>
                <a:uLnTx/>
                <a:uFillTx/>
                <a:latin typeface="Arial" panose="020B0604020202020204" pitchFamily="34" charset="0"/>
                <a:ea typeface="+mn-ea"/>
                <a:cs typeface="Arial" panose="020B0604020202020204" pitchFamily="34" charset="0"/>
              </a:rPr>
              <a:t>Coment:  để nêu ý kiến của bạn</a:t>
            </a:r>
            <a:endParaRPr kumimoji="0" lang="en-US" sz="5400" b="1" i="0" u="none" strike="noStrike" kern="1200" cap="none" spc="0" normalizeH="0" baseline="0" noProof="0">
              <a:ln/>
              <a:solidFill>
                <a:srgbClr val="81BB42"/>
              </a:solidFill>
              <a:effectLst/>
              <a:uLnTx/>
              <a:uFillTx/>
              <a:latin typeface="Arial" panose="020B0604020202020204" pitchFamily="34" charset="0"/>
              <a:ea typeface="+mn-ea"/>
              <a:cs typeface="Arial" panose="020B0604020202020204" pitchFamily="34" charset="0"/>
            </a:endParaRPr>
          </a:p>
        </p:txBody>
      </p:sp>
      <p:sp>
        <p:nvSpPr>
          <p:cNvPr id="7" name="Rectangle 6">
            <a:hlinkClick r:id="rId4"/>
          </p:cNvPr>
          <p:cNvSpPr/>
          <p:nvPr/>
        </p:nvSpPr>
        <p:spPr>
          <a:xfrm>
            <a:off x="782424" y="5141887"/>
            <a:ext cx="10564110"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solidFill>
                  <a:srgbClr val="E9BF35"/>
                </a:solidFill>
                <a:effectLst/>
                <a:uLnTx/>
                <a:uFillTx/>
                <a:latin typeface="Arial" panose="020B0604020202020204" pitchFamily="34" charset="0"/>
                <a:ea typeface="+mn-ea"/>
                <a:cs typeface="Arial" panose="020B0604020202020204" pitchFamily="34" charset="0"/>
              </a:rPr>
              <a:t>Đăng kí kênh để xem video mới</a:t>
            </a:r>
            <a:endParaRPr kumimoji="0" lang="en-US" sz="5400" b="1" i="0" u="none" strike="noStrike" kern="1200" cap="none" spc="0" normalizeH="0" baseline="0" noProof="0">
              <a:ln/>
              <a:solidFill>
                <a:srgbClr val="E9BF35"/>
              </a:solidFill>
              <a:effectLst/>
              <a:uLnTx/>
              <a:uFillTx/>
              <a:latin typeface="Arial" panose="020B0604020202020204" pitchFamily="34" charset="0"/>
              <a:ea typeface="+mn-ea"/>
              <a:cs typeface="Arial" panose="020B0604020202020204" pitchFamily="34" charset="0"/>
            </a:endParaRPr>
          </a:p>
        </p:txBody>
      </p:sp>
      <p:sp>
        <p:nvSpPr>
          <p:cNvPr id="8" name="Rectangle 7"/>
          <p:cNvSpPr/>
          <p:nvPr/>
        </p:nvSpPr>
        <p:spPr>
          <a:xfrm>
            <a:off x="315686" y="6065217"/>
            <a:ext cx="1020679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Roboto"/>
                <a:ea typeface="+mn-ea"/>
                <a:cs typeface="+mn-cs"/>
              </a:rPr>
              <a:t>Link đăng kí kênh: </a:t>
            </a:r>
            <a:r>
              <a:rPr kumimoji="0" lang="en-US" sz="1800" b="0" i="0" u="none" strike="noStrike" kern="1200" cap="none" spc="0" normalizeH="0" baseline="0" noProof="0" smtClean="0">
                <a:ln>
                  <a:noFill/>
                </a:ln>
                <a:solidFill>
                  <a:prstClr val="white"/>
                </a:solidFill>
                <a:effectLst/>
                <a:uLnTx/>
                <a:uFillTx/>
                <a:latin typeface="Roboto"/>
                <a:ea typeface="+mn-ea"/>
                <a:cs typeface="+mn-cs"/>
                <a:hlinkClick r:id="rId4"/>
              </a:rPr>
              <a:t>https</a:t>
            </a:r>
            <a:r>
              <a:rPr kumimoji="0" lang="en-US" sz="1800" b="0" i="0" u="none" strike="noStrike" kern="1200" cap="none" spc="0" normalizeH="0" baseline="0" noProof="0">
                <a:ln>
                  <a:noFill/>
                </a:ln>
                <a:solidFill>
                  <a:prstClr val="white"/>
                </a:solidFill>
                <a:effectLst/>
                <a:uLnTx/>
                <a:uFillTx/>
                <a:latin typeface="Roboto"/>
                <a:ea typeface="+mn-ea"/>
                <a:cs typeface="+mn-cs"/>
                <a:hlinkClick r:id="rId4"/>
              </a:rPr>
              <a:t>://www.youtube.com/channel/UC4KJdxTA14SyBEAm7x2c09w?sub_confirmation=1</a:t>
            </a: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9289" y="118169"/>
            <a:ext cx="1860161" cy="930081"/>
          </a:xfrm>
          <a:prstGeom prst="rect">
            <a:avLst/>
          </a:prstGeom>
        </p:spPr>
      </p:pic>
      <p:pic>
        <p:nvPicPr>
          <p:cNvPr id="10" name="FormatFactoryPart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6617" y="118169"/>
            <a:ext cx="272354" cy="272354"/>
          </a:xfrm>
          <a:prstGeom prst="rect">
            <a:avLst/>
          </a:prstGeom>
        </p:spPr>
      </p:pic>
    </p:spTree>
    <p:extLst>
      <p:ext uri="{BB962C8B-B14F-4D97-AF65-F5344CB8AC3E}">
        <p14:creationId xmlns:p14="http://schemas.microsoft.com/office/powerpoint/2010/main" val="11307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0"/>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4"/>
                                        </p:tgtEl>
                                        <p:attrNameLst>
                                          <p:attrName>ppt_x</p:attrName>
                                          <p:attrName>ppt_y</p:attrName>
                                        </p:attrNameLst>
                                      </p:cBhvr>
                                    </p:animMotion>
                                    <p:animRot by="1500000">
                                      <p:cBhvr>
                                        <p:cTn id="9" dur="125" fill="hold">
                                          <p:stCondLst>
                                            <p:cond delay="0"/>
                                          </p:stCondLst>
                                        </p:cTn>
                                        <p:tgtEl>
                                          <p:spTgt spid="4"/>
                                        </p:tgtEl>
                                        <p:attrNameLst>
                                          <p:attrName>r</p:attrName>
                                        </p:attrNameLst>
                                      </p:cBhvr>
                                    </p:animRot>
                                    <p:animRot by="-1500000">
                                      <p:cBhvr>
                                        <p:cTn id="10" dur="125" fill="hold">
                                          <p:stCondLst>
                                            <p:cond delay="125"/>
                                          </p:stCondLst>
                                        </p:cTn>
                                        <p:tgtEl>
                                          <p:spTgt spid="4"/>
                                        </p:tgtEl>
                                        <p:attrNameLst>
                                          <p:attrName>r</p:attrName>
                                        </p:attrNameLst>
                                      </p:cBhvr>
                                    </p:animRot>
                                    <p:animRot by="-1500000">
                                      <p:cBhvr>
                                        <p:cTn id="11" dur="125" fill="hold">
                                          <p:stCondLst>
                                            <p:cond delay="250"/>
                                          </p:stCondLst>
                                        </p:cTn>
                                        <p:tgtEl>
                                          <p:spTgt spid="4"/>
                                        </p:tgtEl>
                                        <p:attrNameLst>
                                          <p:attrName>r</p:attrName>
                                        </p:attrNameLst>
                                      </p:cBhvr>
                                    </p:animRot>
                                    <p:animRot by="1500000">
                                      <p:cBhvr>
                                        <p:cTn id="12" dur="125" fill="hold">
                                          <p:stCondLst>
                                            <p:cond delay="375"/>
                                          </p:stCondLst>
                                        </p:cTn>
                                        <p:tgtEl>
                                          <p:spTgt spid="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0"/>
                </p:tgtEl>
              </p:cMediaNode>
            </p:audio>
          </p:childTnLst>
        </p:cTn>
      </p:par>
    </p:tnLst>
    <p:bldLst>
      <p:bldP spid="4" grpId="0"/>
      <p:bldP spid="5"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t>Sử dụng để dạy học thầy cô xoá 2 slide cuối cùng</a:t>
            </a:r>
          </a:p>
          <a:p>
            <a:r>
              <a:rPr lang="en-US" smtClean="0"/>
              <a:t>Font chữ sử dụng là VNI Ariston các thầy cô sử dụng bảng mã VNI Window để sửa bài.</a:t>
            </a:r>
          </a:p>
          <a:p>
            <a:r>
              <a:rPr lang="en-US"/>
              <a:t>Video hướng dẫn học sinh học </a:t>
            </a:r>
            <a:r>
              <a:rPr lang="en-US" smtClean="0"/>
              <a:t>tại </a:t>
            </a:r>
            <a:r>
              <a:rPr lang="en-US">
                <a:hlinkClick r:id="rId2"/>
              </a:rPr>
              <a:t>https://</a:t>
            </a:r>
            <a:r>
              <a:rPr lang="en-US" smtClean="0">
                <a:hlinkClick r:id="rId2"/>
              </a:rPr>
              <a:t>youtu.be</a:t>
            </a:r>
            <a:r>
              <a:rPr lang="en-US">
                <a:hlinkClick r:id="rId2"/>
              </a:rPr>
              <a:t>/-</a:t>
            </a:r>
            <a:r>
              <a:rPr lang="en-US" smtClean="0">
                <a:hlinkClick r:id="rId2"/>
              </a:rPr>
              <a:t>9iENsSkcT4</a:t>
            </a:r>
            <a:endParaRPr lang="en-US" smtClean="0"/>
          </a:p>
          <a:p>
            <a:endParaRPr lang="en-US"/>
          </a:p>
        </p:txBody>
      </p:sp>
      <p:sp>
        <p:nvSpPr>
          <p:cNvPr id="2" name="Title 1"/>
          <p:cNvSpPr>
            <a:spLocks noGrp="1"/>
          </p:cNvSpPr>
          <p:nvPr>
            <p:ph type="title"/>
          </p:nvPr>
        </p:nvSpPr>
        <p:spPr/>
        <p:txBody>
          <a:bodyPr>
            <a:normAutofit/>
          </a:bodyPr>
          <a:lstStyle/>
          <a:p>
            <a:pPr algn="ctr"/>
            <a:r>
              <a:rPr lang="en-US" sz="6000" smtClean="0">
                <a:solidFill>
                  <a:srgbClr val="FF0000"/>
                </a:solidFill>
              </a:rPr>
              <a:t>Hướng dẫn sửa bài giảng</a:t>
            </a:r>
            <a:endParaRPr lang="en-US" sz="6000">
              <a:solidFill>
                <a:srgbClr val="FF0000"/>
              </a:solidFill>
            </a:endParaRPr>
          </a:p>
        </p:txBody>
      </p:sp>
    </p:spTree>
    <p:extLst>
      <p:ext uri="{BB962C8B-B14F-4D97-AF65-F5344CB8AC3E}">
        <p14:creationId xmlns:p14="http://schemas.microsoft.com/office/powerpoint/2010/main" val="28277358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_txsQDI4JII"/>
          <p:cNvPicPr>
            <a:picLocks noGrp="1" noRot="1" noChangeAspect="1"/>
          </p:cNvPicPr>
          <p:nvPr>
            <p:ph idx="1"/>
            <a:videoFile r:link="rId1"/>
          </p:nvPr>
        </p:nvPicPr>
        <p:blipFill>
          <a:blip r:embed="rId3"/>
          <a:stretch>
            <a:fillRect/>
          </a:stretch>
        </p:blipFill>
        <p:spPr>
          <a:xfrm>
            <a:off x="548972" y="270532"/>
            <a:ext cx="10804828" cy="6077716"/>
          </a:xfrm>
          <a:prstGeom prst="rect">
            <a:avLst/>
          </a:prstGeom>
        </p:spPr>
      </p:pic>
    </p:spTree>
    <p:extLst>
      <p:ext uri="{BB962C8B-B14F-4D97-AF65-F5344CB8AC3E}">
        <p14:creationId xmlns:p14="http://schemas.microsoft.com/office/powerpoint/2010/main" val="24315295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Ion</Template>
  <TotalTime>244</TotalTime>
  <Words>182</Words>
  <Application>Microsoft Office PowerPoint</Application>
  <PresentationFormat>Widescreen</PresentationFormat>
  <Paragraphs>39</Paragraphs>
  <Slides>8</Slides>
  <Notes>0</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Arial</vt:lpstr>
      <vt:lpstr>Roboto</vt:lpstr>
      <vt:lpstr>VNI-Avo</vt:lpstr>
      <vt:lpstr>Calibri</vt:lpstr>
      <vt:lpstr>Calibri Light</vt:lpstr>
      <vt:lpstr>Century Gothic</vt:lpstr>
      <vt:lpstr>Office Theme</vt:lpstr>
      <vt:lpstr>Vapor Trail</vt:lpstr>
      <vt:lpstr>PowerPoint Presentation</vt:lpstr>
      <vt:lpstr>PowerPoint Presentation</vt:lpstr>
      <vt:lpstr>PowerPoint Presentation</vt:lpstr>
      <vt:lpstr>PowerPoint Presentation</vt:lpstr>
      <vt:lpstr>PowerPoint Presentation</vt:lpstr>
      <vt:lpstr>PowerPoint Presentation</vt:lpstr>
      <vt:lpstr>Hướng dẫn sửa bài giảng</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34</dc:title>
  <dc:subject>Vương Hà Bắc</dc:subject>
  <dc:creator>Admin</dc:creator>
  <cp:keywords>Mái Trường Tuổi Thơ</cp:keywords>
  <cp:lastModifiedBy>Admin</cp:lastModifiedBy>
  <cp:revision>110</cp:revision>
  <dcterms:created xsi:type="dcterms:W3CDTF">2020-10-19T12:51:54Z</dcterms:created>
  <dcterms:modified xsi:type="dcterms:W3CDTF">2020-11-08T15:39:42Z</dcterms:modified>
  <cp:category>Kết nối tri thức với cuộc sống</cp:category>
</cp:coreProperties>
</file>