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embeddedFontLs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VNI-Avo" panose="020B0604020202020204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5400" y="1868805"/>
            <a:ext cx="8661400" cy="1325563"/>
          </a:xfrm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>BÀI </a:t>
            </a:r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>51:</a:t>
            </a:r>
            <a:r>
              <a:rPr lang="en-US" sz="166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166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16600" b="1" dirty="0" smtClean="0">
                <a:solidFill>
                  <a:srgbClr val="C00000"/>
                </a:solidFill>
                <a:latin typeface="+mn-lt"/>
              </a:rPr>
              <a:t>  </a:t>
            </a:r>
            <a:r>
              <a:rPr lang="en-US" sz="19900" b="1" dirty="0" smtClean="0">
                <a:solidFill>
                  <a:srgbClr val="C00000"/>
                </a:solidFill>
                <a:latin typeface="+mn-lt"/>
              </a:rPr>
              <a:t>et </a:t>
            </a:r>
            <a:r>
              <a:rPr lang="en-US" sz="19900" b="1" dirty="0" err="1" smtClean="0">
                <a:solidFill>
                  <a:srgbClr val="C00000"/>
                </a:solidFill>
                <a:latin typeface="+mn-lt"/>
              </a:rPr>
              <a:t>êt</a:t>
            </a:r>
            <a:r>
              <a:rPr lang="en-US" sz="19900" b="1" dirty="0" smtClean="0">
                <a:solidFill>
                  <a:srgbClr val="C00000"/>
                </a:solidFill>
                <a:latin typeface="+mn-lt"/>
              </a:rPr>
              <a:t> it</a:t>
            </a:r>
            <a:endParaRPr lang="en-US" sz="166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148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1206" y="5403178"/>
            <a:ext cx="10932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   </a:t>
            </a:r>
            <a:r>
              <a:rPr lang="en-US" sz="4400" b="1" dirty="0" err="1" smtClean="0">
                <a:latin typeface="VNI-Avo" pitchFamily="2" charset="0"/>
              </a:rPr>
              <a:t>Ñoâi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veït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ríu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rít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maõi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khoâng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heát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chuyeän</a:t>
            </a:r>
            <a:r>
              <a:rPr lang="en-US" sz="4400" b="1" dirty="0" smtClean="0">
                <a:latin typeface="VNI-Avo" pitchFamily="2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3492" y="5424198"/>
            <a:ext cx="7200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et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24945" y="5424427"/>
            <a:ext cx="7425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eât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2787" y="5424198"/>
            <a:ext cx="4924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ít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07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679" y="-9177"/>
            <a:ext cx="2122161" cy="1007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25" y="-34161"/>
            <a:ext cx="1429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VNI-Avo" pitchFamily="2" charset="0"/>
              </a:rPr>
              <a:t>e</a:t>
            </a:r>
            <a:r>
              <a:rPr lang="en-US" sz="6000" b="1" dirty="0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2232" y="-9177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VNI-Avo" pitchFamily="2" charset="0"/>
              </a:rPr>
              <a:t>i</a:t>
            </a:r>
            <a:r>
              <a:rPr lang="en-US" sz="6000" b="1" dirty="0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649282"/>
              </p:ext>
            </p:extLst>
          </p:nvPr>
        </p:nvGraphicFramePr>
        <p:xfrm>
          <a:off x="4266135" y="909922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v</a:t>
                      </a:r>
                      <a:endParaRPr lang="en-US" sz="440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et</a:t>
                      </a:r>
                      <a:endParaRPr lang="en-US" sz="4400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veït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70189" y="2366182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keùt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4044" y="2366182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seùt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69400" y="2312364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veït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3287" y="5977339"/>
            <a:ext cx="2984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con veït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380" y="6041822"/>
            <a:ext cx="2984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VNI-Avo" pitchFamily="2" charset="0"/>
              </a:rPr>
              <a:t>boà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keát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48935" y="6023129"/>
            <a:ext cx="312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VNI-Avo" pitchFamily="2" charset="0"/>
              </a:rPr>
              <a:t>quaû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mít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65985" y="3040533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VNI-Avo" pitchFamily="2" charset="0"/>
              </a:rPr>
              <a:t>deät</a:t>
            </a:r>
            <a:endParaRPr lang="en-US" sz="4800" dirty="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06712" y="3031222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neát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20567" y="3073950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teát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5179" y="3821813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lít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66905" y="3754178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mít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66795" y="3735941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VNI-Avo" pitchFamily="2" charset="0"/>
              </a:rPr>
              <a:t>vòt</a:t>
            </a:r>
            <a:endParaRPr lang="en-US" sz="4800" dirty="0"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376" y="4521708"/>
            <a:ext cx="1888018" cy="17014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537" y="4540730"/>
            <a:ext cx="2217522" cy="150109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2187" y="4270342"/>
            <a:ext cx="2025281" cy="1753546"/>
          </a:xfrm>
          <a:prstGeom prst="rect">
            <a:avLst/>
          </a:prstGeom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4747993" y="-293938"/>
            <a:ext cx="169761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smtClean="0">
                <a:solidFill>
                  <a:srgbClr val="FF0000"/>
                </a:solidFill>
                <a:latin typeface="+mn-lt"/>
              </a:rPr>
              <a:t>êt</a:t>
            </a:r>
            <a:endParaRPr lang="en-US" sz="66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2102"/>
            <a:ext cx="12192000" cy="307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8801" y="4456812"/>
            <a:ext cx="11849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eát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ñeán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thaät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gaàn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Caùi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r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eùt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vaãn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ñaäm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Maáy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ñaøo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ñaõ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chi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ch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ít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loäc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non.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Vaøi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nuï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troøn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ñoû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thaém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vöøa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heù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nôû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Roài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aám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daàn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ñaøn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eùn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nhoû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ríu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r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ít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bay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veà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naùo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nöùc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ñoùn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chaøo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naêm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môùi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7901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6" y="418050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261257"/>
            <a:ext cx="7761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VNI-Avo" pitchFamily="2" charset="0"/>
              </a:rPr>
              <a:t>Thôøi tieát</a:t>
            </a:r>
            <a:endParaRPr lang="en-US" sz="4400" b="1">
              <a:latin typeface="VNI-Avo" pitchFamily="2" charset="0"/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584" y="1199209"/>
            <a:ext cx="8536022" cy="545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350</TotalTime>
  <Words>109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 Light</vt:lpstr>
      <vt:lpstr>Calibri</vt:lpstr>
      <vt:lpstr>VNI-Avo</vt:lpstr>
      <vt:lpstr>Office Theme</vt:lpstr>
      <vt:lpstr>BÀI 51:   et êt it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Admin</cp:lastModifiedBy>
  <cp:revision>163</cp:revision>
  <dcterms:created xsi:type="dcterms:W3CDTF">2020-10-19T12:51:54Z</dcterms:created>
  <dcterms:modified xsi:type="dcterms:W3CDTF">2022-11-21T09:01:13Z</dcterms:modified>
  <cp:category>Kết nối tri thức với cuộc sống</cp:category>
</cp:coreProperties>
</file>