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4" r:id="rId4"/>
    <p:sldId id="267" r:id="rId5"/>
    <p:sldId id="258" r:id="rId6"/>
    <p:sldId id="259" r:id="rId7"/>
    <p:sldId id="268" r:id="rId8"/>
    <p:sldId id="260" r:id="rId9"/>
    <p:sldId id="266" r:id="rId10"/>
    <p:sldId id="263" r:id="rId11"/>
    <p:sldId id="261" r:id="rId12"/>
    <p:sldId id="262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VNI-Avo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653-1A14-4478-B1E1-DAA620341AFF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9E7-EE40-4893-A7E0-A1B3883A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D6E-C7BA-4822-B1D8-442D2D1FF140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836D-DD7E-4591-B745-48753C4D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26-7B31-489E-A2EE-363326C659E1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3B38-4FC3-4F50-8241-74EC181E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178C-776D-4B46-9CDB-78A535D3DACB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8069-97E2-4A06-A6FE-549354642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4EEF-D41D-4AC5-8748-30DAE67C7B34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320C-8CAC-417D-B9E4-5DDB9D8B0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FE6AD56-74C7-4999-A8F7-72523F7044B9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4397-26EA-4A1B-BEE4-96255DF19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EB18-28B2-46B5-8B97-03F235C53DF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F446-1ADF-47ED-8982-E734859C0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B561-4FEB-4156-94DD-0E722A3BFD93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7D23-1CAC-4F80-BC01-66AA75335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061A-F3DF-47AB-B85B-7B47B80D7DB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2FCF-5458-487A-A620-6407D0375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D5B7-4078-4F85-953A-8EFA8831B8C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9803-C138-49F5-92C6-0A22E3DF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B321-E8DC-4581-9609-5BDE144307CB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1E92-A6F5-4963-822D-D4608A3E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2CF9-4397-459B-B735-84FD7C10EC58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7A8-C076-4BE5-B13C-276DBD87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3067-4051-46E5-8BAB-B08F4A20A10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0BA0-BBA3-4C83-B46A-C8F500089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8D6C-7C8F-4A46-97E6-EC998BDBD28A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96F1-CFC8-40F8-BD88-048DB4041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37E3781-AE3E-43EA-A431-D0C288B078BB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F9B8-BEAA-4F6A-B276-8C041C4DB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Century Gothic" panose="020B0502020202020204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Century Gothic" panose="020B0502020202020204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3400FB9-C016-48E9-A196-36A4E8EEAE28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793-8DBE-4AE4-AC52-C12BBEE93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8F12882-EFDB-4FDE-9556-65D6B8AD8564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0C51-40A9-4208-98D5-700D4902B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0EA1-27D2-4ED1-946B-125606D9151A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51C3-748F-49D1-AE84-85F6D322D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7830-B27D-4DCB-A7F6-4C13075871C1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A5BF-A999-4D3E-ABC4-0D8AAF74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24B6-61A6-4245-88CC-F725FEF80B07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0686-D03E-4A00-80BE-E7EFAFC4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9047BD3-8070-4346-8867-164C6478EAB3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7D26-C99C-4DA1-8BDF-5342B3EB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6A-9226-4DB5-873C-D87BF38A2232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738A-9C72-444C-9F4F-A1B23EF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D089-BDBC-4D90-BB68-3F88C7B8DAB5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D797-D941-4672-AA5A-54C607CF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C44A-3937-4B1A-8292-12F4F2494EE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AEBC-8994-4588-B25A-BF105C24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F24F-8F42-4604-847E-C51654DF1F05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3F15-8A80-4181-9EAE-79956137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7F7-1AD8-4B23-BBC6-CC3FF7061D35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033-D6E8-4817-A940-BE2F2B85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EEFD-DCA9-4C91-84E4-5014ADF39D80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8D17-A7C6-485B-91ED-71182D7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BCD-B7FD-494C-911E-4C3CCF32C472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A247-2845-4C0E-9D3F-CA87A5EB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03628-3009-4D60-A813-B68F56A1485C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63657-446E-43E2-AB82-1011D52CA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EC0D27E0-8899-4EA4-A9D7-AEF5D13E2C93}" type="datetimeFigureOut">
              <a:rPr lang="en-US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03F2924F-CBF3-46DE-AEE7-CD8E1793A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90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91" r:id="rId11"/>
    <p:sldLayoutId id="2147483692" r:id="rId12"/>
    <p:sldLayoutId id="2147483693" r:id="rId13"/>
    <p:sldLayoutId id="2147483680" r:id="rId14"/>
    <p:sldLayoutId id="2147483679" r:id="rId15"/>
    <p:sldLayoutId id="2147483678" r:id="rId16"/>
    <p:sldLayoutId id="2147483694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9iENsSkcT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A9lkbwY3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0931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Caàu thuû soá 7 thu huùt khaùn giaû baèng moät cuù suùt döùt ñieåm.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4038" y="5424488"/>
            <a:ext cx="67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3013" y="6034088"/>
            <a:ext cx="66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4638" y="6029325"/>
            <a:ext cx="67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3"/>
          <a:srcRect b="21606"/>
          <a:stretch>
            <a:fillRect/>
          </a:stretch>
        </p:blipFill>
        <p:spPr bwMode="auto">
          <a:xfrm>
            <a:off x="582613" y="366713"/>
            <a:ext cx="1097915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022" y="1495887"/>
            <a:ext cx="9284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6600">
                  <a:solidFill>
                    <a:srgbClr val="FE80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E801A"/>
                  </a:outerShdw>
                </a:effectLst>
                <a:latin typeface="Century Gothic" panose="020B0502020202020204"/>
                <a:cs typeface="+mn-cs"/>
              </a:rPr>
              <a:t>CÁM ƠN CÁC BẠN ĐÃ XEM</a:t>
            </a:r>
            <a:endParaRPr lang="en-US" sz="5400" b="1">
              <a:ln w="6600">
                <a:solidFill>
                  <a:srgbClr val="FE80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E801A"/>
                </a:outerShdw>
              </a:effectLst>
              <a:latin typeface="Century Gothic" panose="020B0502020202020204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288" y="2867025"/>
            <a:ext cx="80994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0"/>
                <a:solidFill>
                  <a:srgbClr val="DF2E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Bấm like để ủng hộ kênh</a:t>
            </a:r>
            <a:endParaRPr lang="en-US" sz="5400">
              <a:ln w="0"/>
              <a:solidFill>
                <a:srgbClr val="DF2E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946" y="4004370"/>
            <a:ext cx="10572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/>
                <a:solidFill>
                  <a:srgbClr val="81B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Coment:  để nêu ý kiến của bạn</a:t>
            </a:r>
            <a:endParaRPr lang="en-US" sz="5400" b="1">
              <a:ln/>
              <a:solidFill>
                <a:srgbClr val="81B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782424" y="5141887"/>
            <a:ext cx="105641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/>
                <a:solidFill>
                  <a:srgbClr val="E9B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kí kênh để xem video mới</a:t>
            </a:r>
            <a:endParaRPr lang="en-US" sz="5400" b="1">
              <a:ln/>
              <a:solidFill>
                <a:srgbClr val="E9BF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913" y="6065838"/>
            <a:ext cx="10206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Roboto"/>
              </a:rPr>
              <a:t>Link đăng kí kênh: </a:t>
            </a:r>
            <a:r>
              <a:rPr lang="en-US">
                <a:solidFill>
                  <a:srgbClr val="FFFFFF"/>
                </a:solidFill>
                <a:latin typeface="Roboto"/>
                <a:hlinkClick r:id="rId3"/>
              </a:rPr>
              <a:t>https://www.youtube.com/channel/UC4KJdxTA14SyBEAm7x2c09w?sub_confirmation=1</a:t>
            </a:r>
            <a:endParaRPr 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789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9425" y="117475"/>
            <a:ext cx="1860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6375" y="117475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Sử dụng để dạy học thầy cô xoá 2 slide cuối cùng</a:t>
            </a:r>
          </a:p>
          <a:p>
            <a:r>
              <a:rPr lang="en-US" smtClean="0"/>
              <a:t>Font chữ sử dụng là VNI Ariston các thầy cô sử dụng bảng mã VNI Window để sửa bài.</a:t>
            </a:r>
          </a:p>
          <a:p>
            <a:r>
              <a:rPr lang="en-US" smtClean="0"/>
              <a:t>Video hướng dẫn học sinh học tại </a:t>
            </a:r>
            <a:r>
              <a:rPr lang="en-US" smtClean="0">
                <a:hlinkClick r:id="rId2"/>
              </a:rPr>
              <a:t>https://youtu.be/-9iENsSkcT4</a:t>
            </a:r>
            <a:endParaRPr lang="en-US" smtClean="0"/>
          </a:p>
          <a:p>
            <a:endParaRPr lang="en-US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Hướng dẫn sửa bài giảng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0850" y="4292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35975" y="419735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8669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889125"/>
            <a:ext cx="2543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5688" y="2133600"/>
            <a:ext cx="30289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628775"/>
            <a:ext cx="118887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2013" y="5635625"/>
            <a:ext cx="52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6175" y="6072188"/>
            <a:ext cx="50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49225"/>
            <a:ext cx="102552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5175" y="6072188"/>
            <a:ext cx="525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</a:t>
            </a:r>
            <a:r>
              <a:rPr lang="en-US" sz="6500" b="1">
                <a:latin typeface="VNI-Avo" pitchFamily="2" charset="0"/>
              </a:rPr>
              <a:t>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7850" y="4986338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5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65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31100" y="2987675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988050" y="3979863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261938"/>
            <a:ext cx="77612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>
                <a:latin typeface="VNI-Avo" pitchFamily="2" charset="0"/>
              </a:rPr>
              <a:t>Ñaù boùng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1462088"/>
            <a:ext cx="9415462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550" y="5827713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3000" y="5830888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850313" y="5805488"/>
            <a:ext cx="3124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4076700"/>
            <a:ext cx="20764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4229100"/>
            <a:ext cx="2543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5038" y="3925888"/>
            <a:ext cx="26384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6" name="5aA9lkbwY3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41338" y="365125"/>
            <a:ext cx="10785475" cy="606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219</Words>
  <Application>Microsoft Office PowerPoint</Application>
  <PresentationFormat>Custom</PresentationFormat>
  <Paragraphs>55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Calibri</vt:lpstr>
      <vt:lpstr>Arial</vt:lpstr>
      <vt:lpstr>Calibri Light</vt:lpstr>
      <vt:lpstr>Century Gothic</vt:lpstr>
      <vt:lpstr>VNI-Avo</vt:lpstr>
      <vt:lpstr>Roboto</vt:lpstr>
      <vt:lpstr>Office Theme</vt:lpstr>
      <vt:lpstr>Vapor Trail</vt:lpstr>
      <vt:lpstr>Vapor Trail</vt:lpstr>
      <vt:lpstr>Vapor Trail</vt:lpstr>
      <vt:lpstr>Vapor Trail</vt:lpstr>
      <vt:lpstr>Vapor Trail</vt:lpstr>
      <vt:lpstr>Vapor Trail</vt:lpstr>
      <vt:lpstr>Vapor Trail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Hướng dẫn sửa bài giảng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Windows User</cp:lastModifiedBy>
  <cp:revision>155</cp:revision>
  <dcterms:created xsi:type="dcterms:W3CDTF">2020-10-19T12:51:54Z</dcterms:created>
  <dcterms:modified xsi:type="dcterms:W3CDTF">2020-11-21T08:22:42Z</dcterms:modified>
  <cp:category>Kết nối tri thức với cuộc sống</cp:category>
</cp:coreProperties>
</file>