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3" r:id="rId8"/>
    <p:sldId id="261" r:id="rId9"/>
    <p:sldId id="262" r:id="rId10"/>
  </p:sldIdLst>
  <p:sldSz cx="12192000" cy="6858000"/>
  <p:notesSz cx="6858000" cy="9144000"/>
  <p:embeddedFontLst>
    <p:embeddedFont>
      <p:font typeface="VNI-Avo" pitchFamily="2" charset="0"/>
      <p:regular r:id="rId11"/>
      <p:bold r:id="rId12"/>
      <p:italic r:id="rId13"/>
      <p:boldItalic r:id="rId14"/>
    </p:embeddedFont>
    <p:embeddedFont>
      <p:font typeface="Century Gothic" panose="020B050202020202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1371600" y="4323845"/>
            <a:ext cx="6400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8077200" y="14308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25656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630246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1"/>
            <a:ext cx="6991492" cy="3640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19826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1813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7614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1726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3992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405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0CEF-B417-44AB-A987-9193B90D188A}" type="datetimeFigureOut">
              <a:rPr lang="en-US" smtClean="0"/>
              <a:t>14/11/2020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3849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04777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76686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9941"/>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791997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685800" y="378883"/>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054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6237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66129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28351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a:xfrm>
            <a:off x="685800" y="381000"/>
            <a:ext cx="699149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a:xfrm>
            <a:off x="10862452" y="381000"/>
            <a:ext cx="6437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3775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14/11/2020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7D0CEF-B417-44AB-A987-9193B90D188A}" type="datetimeFigureOut">
              <a:rPr lang="en-US" smtClean="0"/>
              <a:t>14/11/2020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7D0CEF-B417-44AB-A987-9193B90D188A}" type="datetimeFigureOut">
              <a:rPr lang="en-US" smtClean="0"/>
              <a:t>14/11/2020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7D0CEF-B417-44AB-A987-9193B90D188A}" type="datetimeFigureOut">
              <a:rPr lang="en-US" smtClean="0"/>
              <a:t>14/11/2020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14/11/2020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14/11/2020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14/11/2020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7D0CEF-B417-44AB-A987-9193B90D188A}"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14/11/2020</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984658C-399F-40C5-8F1C-3F8262FA4BFF}"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492774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https://www.youtube.com/embed/f0fcawNQo9I"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youtube.com/channel/UC4KJdxTA14SyBEAm7x2c09w?sub_confirmation=1"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youtu.be/-9iENsSkcT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020" y="243062"/>
            <a:ext cx="10855089" cy="5325590"/>
          </a:xfrm>
          <a:prstGeom prst="rect">
            <a:avLst/>
          </a:prstGeom>
        </p:spPr>
      </p:pic>
      <p:sp>
        <p:nvSpPr>
          <p:cNvPr id="5" name="TextBox 4"/>
          <p:cNvSpPr txBox="1"/>
          <p:nvPr/>
        </p:nvSpPr>
        <p:spPr>
          <a:xfrm>
            <a:off x="1019502" y="5262219"/>
            <a:ext cx="8156028" cy="1323439"/>
          </a:xfrm>
          <a:prstGeom prst="rect">
            <a:avLst/>
          </a:prstGeom>
          <a:noFill/>
        </p:spPr>
        <p:txBody>
          <a:bodyPr wrap="square" rtlCol="0">
            <a:spAutoFit/>
          </a:bodyPr>
          <a:lstStyle/>
          <a:p>
            <a:r>
              <a:rPr lang="en-US" sz="4000" b="1" smtClean="0">
                <a:latin typeface="VNI-Avo" pitchFamily="2" charset="0"/>
              </a:rPr>
              <a:t>  Meï ñaïp xe ñöa Haø ñeán lôùp. </a:t>
            </a:r>
          </a:p>
          <a:p>
            <a:r>
              <a:rPr lang="en-US" sz="4000" b="1" smtClean="0">
                <a:latin typeface="VNI-Avo" pitchFamily="2" charset="0"/>
              </a:rPr>
              <a:t>Khaép phoá taáp naäp.</a:t>
            </a:r>
          </a:p>
        </p:txBody>
      </p:sp>
      <p:sp>
        <p:nvSpPr>
          <p:cNvPr id="6" name="Rectangle 5"/>
          <p:cNvSpPr/>
          <p:nvPr/>
        </p:nvSpPr>
        <p:spPr>
          <a:xfrm>
            <a:off x="2614720" y="5280977"/>
            <a:ext cx="873957" cy="707886"/>
          </a:xfrm>
          <a:prstGeom prst="rect">
            <a:avLst/>
          </a:prstGeom>
        </p:spPr>
        <p:txBody>
          <a:bodyPr wrap="none">
            <a:spAutoFit/>
          </a:bodyPr>
          <a:lstStyle/>
          <a:p>
            <a:r>
              <a:rPr lang="en-US" sz="4000" b="1" smtClean="0">
                <a:solidFill>
                  <a:srgbClr val="FF0000"/>
                </a:solidFill>
                <a:latin typeface="VNI-Avo" pitchFamily="2" charset="0"/>
              </a:rPr>
              <a:t>ap</a:t>
            </a:r>
            <a:endParaRPr lang="en-US" sz="4000">
              <a:solidFill>
                <a:srgbClr val="FF0000"/>
              </a:solidFill>
            </a:endParaRPr>
          </a:p>
        </p:txBody>
      </p:sp>
      <p:sp>
        <p:nvSpPr>
          <p:cNvPr id="7" name="Rectangle 6"/>
          <p:cNvSpPr/>
          <p:nvPr/>
        </p:nvSpPr>
        <p:spPr>
          <a:xfrm>
            <a:off x="3791053" y="5901904"/>
            <a:ext cx="894797" cy="707886"/>
          </a:xfrm>
          <a:prstGeom prst="rect">
            <a:avLst/>
          </a:prstGeom>
        </p:spPr>
        <p:txBody>
          <a:bodyPr wrap="none">
            <a:spAutoFit/>
          </a:bodyPr>
          <a:lstStyle/>
          <a:p>
            <a:r>
              <a:rPr lang="en-US" sz="4000" b="1" smtClean="0">
                <a:solidFill>
                  <a:srgbClr val="FF0000"/>
                </a:solidFill>
                <a:latin typeface="VNI-Avo" pitchFamily="2" charset="0"/>
              </a:rPr>
              <a:t>aâp</a:t>
            </a:r>
            <a:endParaRPr lang="en-US" sz="4000">
              <a:solidFill>
                <a:srgbClr val="FF0000"/>
              </a:solidFill>
            </a:endParaRPr>
          </a:p>
        </p:txBody>
      </p:sp>
      <p:sp>
        <p:nvSpPr>
          <p:cNvPr id="8" name="Rectangle 7"/>
          <p:cNvSpPr/>
          <p:nvPr/>
        </p:nvSpPr>
        <p:spPr>
          <a:xfrm>
            <a:off x="1639753" y="5897593"/>
            <a:ext cx="894797" cy="707886"/>
          </a:xfrm>
          <a:prstGeom prst="rect">
            <a:avLst/>
          </a:prstGeom>
        </p:spPr>
        <p:txBody>
          <a:bodyPr wrap="none">
            <a:spAutoFit/>
          </a:bodyPr>
          <a:lstStyle/>
          <a:p>
            <a:r>
              <a:rPr lang="en-US" sz="4000" b="1" smtClean="0">
                <a:solidFill>
                  <a:srgbClr val="FF0000"/>
                </a:solidFill>
                <a:latin typeface="VNI-Avo" pitchFamily="2" charset="0"/>
              </a:rPr>
              <a:t>aêp</a:t>
            </a:r>
            <a:endParaRPr lang="en-US" sz="4000">
              <a:solidFill>
                <a:srgbClr val="FF0000"/>
              </a:solidFill>
            </a:endParaRPr>
          </a:p>
        </p:txBody>
      </p:sp>
      <p:sp>
        <p:nvSpPr>
          <p:cNvPr id="9" name="Rectangle 8">
            <a:hlinkClick r:id="rId3"/>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10" name="Rectangle 9"/>
          <p:cNvSpPr/>
          <p:nvPr/>
        </p:nvSpPr>
        <p:spPr>
          <a:xfrm>
            <a:off x="4952612" y="5897263"/>
            <a:ext cx="894797" cy="707886"/>
          </a:xfrm>
          <a:prstGeom prst="rect">
            <a:avLst/>
          </a:prstGeom>
        </p:spPr>
        <p:txBody>
          <a:bodyPr wrap="none">
            <a:spAutoFit/>
          </a:bodyPr>
          <a:lstStyle/>
          <a:p>
            <a:r>
              <a:rPr lang="en-US" sz="4000" b="1" smtClean="0">
                <a:solidFill>
                  <a:srgbClr val="FF0000"/>
                </a:solidFill>
                <a:latin typeface="VNI-Avo" pitchFamily="2" charset="0"/>
              </a:rPr>
              <a:t>aâp</a:t>
            </a:r>
            <a:endParaRPr lang="en-US" sz="4000">
              <a:solidFill>
                <a:srgbClr val="FF0000"/>
              </a:solidFill>
            </a:endParaRPr>
          </a:p>
        </p:txBody>
      </p:sp>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3204625" y="-34161"/>
            <a:ext cx="1429407" cy="1015663"/>
          </a:xfrm>
          <a:prstGeom prst="rect">
            <a:avLst/>
          </a:prstGeom>
          <a:noFill/>
        </p:spPr>
        <p:txBody>
          <a:bodyPr wrap="square" rtlCol="0">
            <a:spAutoFit/>
          </a:bodyPr>
          <a:lstStyle/>
          <a:p>
            <a:r>
              <a:rPr lang="en-US" sz="6000" b="1" smtClean="0">
                <a:solidFill>
                  <a:srgbClr val="FF0000"/>
                </a:solidFill>
                <a:latin typeface="VNI-Avo" pitchFamily="2" charset="0"/>
              </a:rPr>
              <a:t>ap</a:t>
            </a:r>
            <a:endParaRPr lang="en-US" sz="6000" b="1">
              <a:solidFill>
                <a:srgbClr val="FF0000"/>
              </a:solidFill>
              <a:latin typeface="VNI-Avo" pitchFamily="2" charset="0"/>
            </a:endParaRPr>
          </a:p>
        </p:txBody>
      </p:sp>
      <p:sp>
        <p:nvSpPr>
          <p:cNvPr id="7" name="TextBox 6"/>
          <p:cNvSpPr txBox="1"/>
          <p:nvPr/>
        </p:nvSpPr>
        <p:spPr>
          <a:xfrm>
            <a:off x="5086375" y="-9177"/>
            <a:ext cx="1598202" cy="1015663"/>
          </a:xfrm>
          <a:prstGeom prst="rect">
            <a:avLst/>
          </a:prstGeom>
          <a:noFill/>
        </p:spPr>
        <p:txBody>
          <a:bodyPr wrap="square" rtlCol="0">
            <a:spAutoFit/>
          </a:bodyPr>
          <a:lstStyle/>
          <a:p>
            <a:r>
              <a:rPr lang="en-US" sz="6000" b="1" smtClean="0">
                <a:solidFill>
                  <a:srgbClr val="FF0000"/>
                </a:solidFill>
                <a:latin typeface="VNI-Avo" pitchFamily="2" charset="0"/>
              </a:rPr>
              <a:t>aêp</a:t>
            </a:r>
            <a:endParaRPr lang="en-US" sz="6000" b="1">
              <a:solidFill>
                <a:srgbClr val="FF0000"/>
              </a:solidFill>
              <a:latin typeface="VNI-Avo" pitchFamily="2" charset="0"/>
            </a:endParaRPr>
          </a:p>
        </p:txBody>
      </p:sp>
      <p:sp>
        <p:nvSpPr>
          <p:cNvPr id="8" name="TextBox 7"/>
          <p:cNvSpPr txBox="1"/>
          <p:nvPr/>
        </p:nvSpPr>
        <p:spPr>
          <a:xfrm>
            <a:off x="7262232" y="-9177"/>
            <a:ext cx="1598202" cy="1015663"/>
          </a:xfrm>
          <a:prstGeom prst="rect">
            <a:avLst/>
          </a:prstGeom>
          <a:noFill/>
        </p:spPr>
        <p:txBody>
          <a:bodyPr wrap="square" rtlCol="0">
            <a:spAutoFit/>
          </a:bodyPr>
          <a:lstStyle/>
          <a:p>
            <a:r>
              <a:rPr lang="en-US" sz="6000" b="1" smtClean="0">
                <a:solidFill>
                  <a:srgbClr val="FF0000"/>
                </a:solidFill>
                <a:latin typeface="VNI-Avo" pitchFamily="2" charset="0"/>
              </a:rPr>
              <a:t>aâp</a:t>
            </a:r>
            <a:endParaRPr lang="en-US" sz="6000" b="1">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481656207"/>
              </p:ext>
            </p:extLst>
          </p:nvPr>
        </p:nvGraphicFramePr>
        <p:xfrm>
          <a:off x="4266135" y="909922"/>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28737469"/>
                    </a:ext>
                  </a:extLst>
                </a:gridCol>
                <a:gridCol w="1422400">
                  <a:extLst>
                    <a:ext uri="{9D8B030D-6E8A-4147-A177-3AD203B41FA5}">
                      <a16:colId xmlns:a16="http://schemas.microsoft.com/office/drawing/2014/main" val="3225892531"/>
                    </a:ext>
                  </a:extLst>
                </a:gridCol>
              </a:tblGrid>
              <a:tr h="433699">
                <a:tc>
                  <a:txBody>
                    <a:bodyPr/>
                    <a:lstStyle/>
                    <a:p>
                      <a:pPr algn="ctr"/>
                      <a:r>
                        <a:rPr lang="en-US" sz="4400" smtClean="0">
                          <a:solidFill>
                            <a:srgbClr val="0000FF"/>
                          </a:solidFill>
                          <a:latin typeface="VNI-Avo" pitchFamily="2" charset="0"/>
                        </a:rPr>
                        <a:t>ñ</a:t>
                      </a:r>
                      <a:endParaRPr lang="en-US" sz="4400">
                        <a:solidFill>
                          <a:srgbClr val="0000FF"/>
                        </a:solidFill>
                        <a:latin typeface="VNI-Avo" pitchFamily="2" charset="0"/>
                      </a:endParaRPr>
                    </a:p>
                  </a:txBody>
                  <a:tcPr/>
                </a:tc>
                <a:tc>
                  <a:txBody>
                    <a:bodyPr/>
                    <a:lstStyle/>
                    <a:p>
                      <a:pPr algn="ctr"/>
                      <a:r>
                        <a:rPr lang="en-US" sz="4400" smtClean="0">
                          <a:solidFill>
                            <a:srgbClr val="FF00FF"/>
                          </a:solidFill>
                          <a:latin typeface="VNI-Avo" pitchFamily="2" charset="0"/>
                        </a:rPr>
                        <a:t>ap</a:t>
                      </a:r>
                      <a:endParaRPr lang="en-US" sz="4400">
                        <a:solidFill>
                          <a:srgbClr val="FF00FF"/>
                        </a:solidFill>
                        <a:latin typeface="VNI-Avo" pitchFamily="2" charset="0"/>
                      </a:endParaRPr>
                    </a:p>
                  </a:txBody>
                  <a:tcPr/>
                </a:tc>
                <a:extLst>
                  <a:ext uri="{0D108BD9-81ED-4DB2-BD59-A6C34878D82A}">
                    <a16:rowId xmlns:a16="http://schemas.microsoft.com/office/drawing/2014/main" val="289549917"/>
                  </a:ext>
                </a:extLst>
              </a:tr>
              <a:tr h="433699">
                <a:tc gridSpan="2">
                  <a:txBody>
                    <a:bodyPr/>
                    <a:lstStyle/>
                    <a:p>
                      <a:pPr algn="ctr"/>
                      <a:r>
                        <a:rPr lang="en-US" sz="4400" b="1" i="0" smtClean="0">
                          <a:solidFill>
                            <a:srgbClr val="FF0000"/>
                          </a:solidFill>
                          <a:latin typeface="VNI-Avo" pitchFamily="2" charset="0"/>
                        </a:rPr>
                        <a:t>ñaïp</a:t>
                      </a:r>
                      <a:endParaRPr lang="en-US" sz="4400" b="1" i="0">
                        <a:solidFill>
                          <a:srgbClr val="FF0000"/>
                        </a:solidFill>
                        <a:latin typeface="VNI-Avo" pitchFamily="2" charset="0"/>
                      </a:endParaRPr>
                    </a:p>
                  </a:txBody>
                  <a:tcPr/>
                </a:tc>
                <a:tc hMerge="1">
                  <a:txBody>
                    <a:bodyPr/>
                    <a:lstStyle/>
                    <a:p>
                      <a:endParaRPr lang="en-US"/>
                    </a:p>
                  </a:txBody>
                  <a:tcPr/>
                </a:tc>
                <a:extLst>
                  <a:ext uri="{0D108BD9-81ED-4DB2-BD59-A6C34878D82A}">
                    <a16:rowId xmlns:a16="http://schemas.microsoft.com/office/drawing/2014/main" val="2864091340"/>
                  </a:ext>
                </a:extLst>
              </a:tr>
            </a:tbl>
          </a:graphicData>
        </a:graphic>
      </p:graphicFrame>
      <p:sp>
        <p:nvSpPr>
          <p:cNvPr id="10" name="TextBox 9"/>
          <p:cNvSpPr txBox="1"/>
          <p:nvPr/>
        </p:nvSpPr>
        <p:spPr>
          <a:xfrm>
            <a:off x="1612637" y="2333774"/>
            <a:ext cx="1764281" cy="769441"/>
          </a:xfrm>
          <a:prstGeom prst="rect">
            <a:avLst/>
          </a:prstGeom>
          <a:noFill/>
        </p:spPr>
        <p:txBody>
          <a:bodyPr wrap="square" rtlCol="0">
            <a:spAutoFit/>
          </a:bodyPr>
          <a:lstStyle/>
          <a:p>
            <a:r>
              <a:rPr lang="en-US" sz="4400" smtClean="0">
                <a:latin typeface="VNI-Avo" pitchFamily="2" charset="0"/>
              </a:rPr>
              <a:t>raïp</a:t>
            </a:r>
            <a:endParaRPr lang="en-US" sz="4400">
              <a:latin typeface="VNI-Avo" pitchFamily="2" charset="0"/>
            </a:endParaRPr>
          </a:p>
        </p:txBody>
      </p:sp>
      <p:sp>
        <p:nvSpPr>
          <p:cNvPr id="11" name="TextBox 10"/>
          <p:cNvSpPr txBox="1"/>
          <p:nvPr/>
        </p:nvSpPr>
        <p:spPr>
          <a:xfrm>
            <a:off x="4634032" y="2339935"/>
            <a:ext cx="1764281" cy="769441"/>
          </a:xfrm>
          <a:prstGeom prst="rect">
            <a:avLst/>
          </a:prstGeom>
          <a:noFill/>
        </p:spPr>
        <p:txBody>
          <a:bodyPr wrap="square" rtlCol="0">
            <a:spAutoFit/>
          </a:bodyPr>
          <a:lstStyle/>
          <a:p>
            <a:r>
              <a:rPr lang="en-US" sz="4400" smtClean="0">
                <a:latin typeface="VNI-Avo" pitchFamily="2" charset="0"/>
              </a:rPr>
              <a:t>saïp</a:t>
            </a:r>
            <a:endParaRPr lang="en-US" sz="4400">
              <a:latin typeface="VNI-Avo" pitchFamily="2" charset="0"/>
            </a:endParaRPr>
          </a:p>
        </p:txBody>
      </p:sp>
      <p:sp>
        <p:nvSpPr>
          <p:cNvPr id="12" name="TextBox 11"/>
          <p:cNvSpPr txBox="1"/>
          <p:nvPr/>
        </p:nvSpPr>
        <p:spPr>
          <a:xfrm>
            <a:off x="7655427" y="2337562"/>
            <a:ext cx="1764281" cy="769441"/>
          </a:xfrm>
          <a:prstGeom prst="rect">
            <a:avLst/>
          </a:prstGeom>
          <a:noFill/>
        </p:spPr>
        <p:txBody>
          <a:bodyPr wrap="square" rtlCol="0">
            <a:spAutoFit/>
          </a:bodyPr>
          <a:lstStyle/>
          <a:p>
            <a:r>
              <a:rPr lang="en-US" sz="4400" smtClean="0">
                <a:latin typeface="VNI-Avo" pitchFamily="2" charset="0"/>
              </a:rPr>
              <a:t>thaùp</a:t>
            </a:r>
            <a:endParaRPr lang="en-US" sz="4400">
              <a:latin typeface="VNI-Avo" pitchFamily="2" charset="0"/>
            </a:endParaRPr>
          </a:p>
        </p:txBody>
      </p:sp>
      <p:sp>
        <p:nvSpPr>
          <p:cNvPr id="16" name="TextBox 15"/>
          <p:cNvSpPr txBox="1"/>
          <p:nvPr/>
        </p:nvSpPr>
        <p:spPr>
          <a:xfrm>
            <a:off x="590854" y="6038643"/>
            <a:ext cx="2984447" cy="769441"/>
          </a:xfrm>
          <a:prstGeom prst="rect">
            <a:avLst/>
          </a:prstGeom>
          <a:noFill/>
        </p:spPr>
        <p:txBody>
          <a:bodyPr wrap="square" rtlCol="0">
            <a:spAutoFit/>
          </a:bodyPr>
          <a:lstStyle/>
          <a:p>
            <a:r>
              <a:rPr lang="en-US" sz="4400" smtClean="0">
                <a:latin typeface="VNI-Avo" pitchFamily="2" charset="0"/>
              </a:rPr>
              <a:t>xe ñaïp</a:t>
            </a:r>
            <a:endParaRPr lang="en-US" sz="4400">
              <a:latin typeface="VNI-Avo" pitchFamily="2" charset="0"/>
            </a:endParaRPr>
          </a:p>
        </p:txBody>
      </p:sp>
      <p:sp>
        <p:nvSpPr>
          <p:cNvPr id="17" name="TextBox 16"/>
          <p:cNvSpPr txBox="1"/>
          <p:nvPr/>
        </p:nvSpPr>
        <p:spPr>
          <a:xfrm>
            <a:off x="4953380" y="6041822"/>
            <a:ext cx="2984447" cy="769441"/>
          </a:xfrm>
          <a:prstGeom prst="rect">
            <a:avLst/>
          </a:prstGeom>
          <a:noFill/>
        </p:spPr>
        <p:txBody>
          <a:bodyPr wrap="square" rtlCol="0">
            <a:spAutoFit/>
          </a:bodyPr>
          <a:lstStyle/>
          <a:p>
            <a:r>
              <a:rPr lang="en-US" sz="4400" smtClean="0">
                <a:latin typeface="VNI-Avo" pitchFamily="2" charset="0"/>
              </a:rPr>
              <a:t>caëp da</a:t>
            </a:r>
            <a:endParaRPr lang="en-US" sz="4400">
              <a:latin typeface="VNI-Avo" pitchFamily="2" charset="0"/>
            </a:endParaRPr>
          </a:p>
        </p:txBody>
      </p:sp>
      <p:sp>
        <p:nvSpPr>
          <p:cNvPr id="18" name="TextBox 17"/>
          <p:cNvSpPr txBox="1"/>
          <p:nvPr/>
        </p:nvSpPr>
        <p:spPr>
          <a:xfrm>
            <a:off x="8849924" y="6016169"/>
            <a:ext cx="3124066" cy="769441"/>
          </a:xfrm>
          <a:prstGeom prst="rect">
            <a:avLst/>
          </a:prstGeom>
          <a:noFill/>
        </p:spPr>
        <p:txBody>
          <a:bodyPr wrap="square" rtlCol="0">
            <a:spAutoFit/>
          </a:bodyPr>
          <a:lstStyle/>
          <a:p>
            <a:r>
              <a:rPr lang="en-US" sz="4400" smtClean="0">
                <a:latin typeface="VNI-Avo" pitchFamily="2" charset="0"/>
              </a:rPr>
              <a:t>caù maäp</a:t>
            </a:r>
            <a:endParaRPr lang="en-US" sz="4400">
              <a:latin typeface="VNI-Avo" pitchFamily="2" charset="0"/>
            </a:endParaRPr>
          </a:p>
        </p:txBody>
      </p:sp>
      <p:sp>
        <p:nvSpPr>
          <p:cNvPr id="25" name="TextBox 24"/>
          <p:cNvSpPr txBox="1"/>
          <p:nvPr/>
        </p:nvSpPr>
        <p:spPr>
          <a:xfrm>
            <a:off x="1612637" y="2991605"/>
            <a:ext cx="1764281" cy="769441"/>
          </a:xfrm>
          <a:prstGeom prst="rect">
            <a:avLst/>
          </a:prstGeom>
          <a:noFill/>
        </p:spPr>
        <p:txBody>
          <a:bodyPr wrap="square" rtlCol="0">
            <a:spAutoFit/>
          </a:bodyPr>
          <a:lstStyle/>
          <a:p>
            <a:r>
              <a:rPr lang="en-US" sz="4400" smtClean="0">
                <a:latin typeface="VNI-Avo" pitchFamily="2" charset="0"/>
              </a:rPr>
              <a:t>baép</a:t>
            </a:r>
            <a:endParaRPr lang="en-US" sz="4400">
              <a:latin typeface="VNI-Avo" pitchFamily="2" charset="0"/>
            </a:endParaRPr>
          </a:p>
        </p:txBody>
      </p:sp>
      <p:sp>
        <p:nvSpPr>
          <p:cNvPr id="26" name="TextBox 25"/>
          <p:cNvSpPr txBox="1"/>
          <p:nvPr/>
        </p:nvSpPr>
        <p:spPr>
          <a:xfrm>
            <a:off x="4634032" y="2997766"/>
            <a:ext cx="1764281" cy="769441"/>
          </a:xfrm>
          <a:prstGeom prst="rect">
            <a:avLst/>
          </a:prstGeom>
          <a:noFill/>
        </p:spPr>
        <p:txBody>
          <a:bodyPr wrap="square" rtlCol="0">
            <a:spAutoFit/>
          </a:bodyPr>
          <a:lstStyle/>
          <a:p>
            <a:r>
              <a:rPr lang="en-US" sz="4400" smtClean="0">
                <a:latin typeface="VNI-Avo" pitchFamily="2" charset="0"/>
              </a:rPr>
              <a:t>caëp</a:t>
            </a:r>
            <a:endParaRPr lang="en-US" sz="4400">
              <a:latin typeface="VNI-Avo" pitchFamily="2" charset="0"/>
            </a:endParaRPr>
          </a:p>
        </p:txBody>
      </p:sp>
      <p:sp>
        <p:nvSpPr>
          <p:cNvPr id="27" name="TextBox 26"/>
          <p:cNvSpPr txBox="1"/>
          <p:nvPr/>
        </p:nvSpPr>
        <p:spPr>
          <a:xfrm>
            <a:off x="7655427" y="2995393"/>
            <a:ext cx="1764281" cy="769441"/>
          </a:xfrm>
          <a:prstGeom prst="rect">
            <a:avLst/>
          </a:prstGeom>
          <a:noFill/>
        </p:spPr>
        <p:txBody>
          <a:bodyPr wrap="square" rtlCol="0">
            <a:spAutoFit/>
          </a:bodyPr>
          <a:lstStyle/>
          <a:p>
            <a:r>
              <a:rPr lang="en-US" sz="4400" smtClean="0">
                <a:latin typeface="VNI-Avo" pitchFamily="2" charset="0"/>
              </a:rPr>
              <a:t>gaëp</a:t>
            </a:r>
            <a:endParaRPr lang="en-US" sz="4400">
              <a:latin typeface="VNI-Avo" pitchFamily="2" charset="0"/>
            </a:endParaRPr>
          </a:p>
        </p:txBody>
      </p:sp>
      <p:sp>
        <p:nvSpPr>
          <p:cNvPr id="28" name="TextBox 27"/>
          <p:cNvSpPr txBox="1"/>
          <p:nvPr/>
        </p:nvSpPr>
        <p:spPr>
          <a:xfrm>
            <a:off x="1612637" y="3576660"/>
            <a:ext cx="1764281" cy="769441"/>
          </a:xfrm>
          <a:prstGeom prst="rect">
            <a:avLst/>
          </a:prstGeom>
          <a:noFill/>
        </p:spPr>
        <p:txBody>
          <a:bodyPr wrap="square" rtlCol="0">
            <a:spAutoFit/>
          </a:bodyPr>
          <a:lstStyle/>
          <a:p>
            <a:r>
              <a:rPr lang="en-US" sz="4400" smtClean="0">
                <a:latin typeface="VNI-Avo" pitchFamily="2" charset="0"/>
              </a:rPr>
              <a:t>ñaäp</a:t>
            </a:r>
            <a:endParaRPr lang="en-US" sz="4400">
              <a:latin typeface="VNI-Avo" pitchFamily="2" charset="0"/>
            </a:endParaRPr>
          </a:p>
        </p:txBody>
      </p:sp>
      <p:sp>
        <p:nvSpPr>
          <p:cNvPr id="29" name="TextBox 28"/>
          <p:cNvSpPr txBox="1"/>
          <p:nvPr/>
        </p:nvSpPr>
        <p:spPr>
          <a:xfrm>
            <a:off x="4634032" y="3582821"/>
            <a:ext cx="1764281" cy="769441"/>
          </a:xfrm>
          <a:prstGeom prst="rect">
            <a:avLst/>
          </a:prstGeom>
          <a:noFill/>
        </p:spPr>
        <p:txBody>
          <a:bodyPr wrap="square" rtlCol="0">
            <a:spAutoFit/>
          </a:bodyPr>
          <a:lstStyle/>
          <a:p>
            <a:r>
              <a:rPr lang="en-US" sz="4400" smtClean="0">
                <a:latin typeface="VNI-Avo" pitchFamily="2" charset="0"/>
              </a:rPr>
              <a:t>maäp</a:t>
            </a:r>
            <a:endParaRPr lang="en-US" sz="4400">
              <a:latin typeface="VNI-Avo" pitchFamily="2" charset="0"/>
            </a:endParaRPr>
          </a:p>
        </p:txBody>
      </p:sp>
      <p:sp>
        <p:nvSpPr>
          <p:cNvPr id="30" name="TextBox 29"/>
          <p:cNvSpPr txBox="1"/>
          <p:nvPr/>
        </p:nvSpPr>
        <p:spPr>
          <a:xfrm>
            <a:off x="7655427" y="3580448"/>
            <a:ext cx="1764281" cy="769441"/>
          </a:xfrm>
          <a:prstGeom prst="rect">
            <a:avLst/>
          </a:prstGeom>
          <a:noFill/>
        </p:spPr>
        <p:txBody>
          <a:bodyPr wrap="square" rtlCol="0">
            <a:spAutoFit/>
          </a:bodyPr>
          <a:lstStyle/>
          <a:p>
            <a:r>
              <a:rPr lang="en-US" sz="4400" smtClean="0">
                <a:latin typeface="VNI-Avo" pitchFamily="2" charset="0"/>
              </a:rPr>
              <a:t>naáp</a:t>
            </a:r>
            <a:endParaRPr lang="en-US" sz="4400">
              <a:latin typeface="VNI-Avo" pitchFamily="2" charset="0"/>
            </a:endParaRPr>
          </a:p>
        </p:txBody>
      </p:sp>
      <p:pic>
        <p:nvPicPr>
          <p:cNvPr id="13" name="Picture 12"/>
          <p:cNvPicPr>
            <a:picLocks noChangeAspect="1"/>
          </p:cNvPicPr>
          <p:nvPr/>
        </p:nvPicPr>
        <p:blipFill>
          <a:blip r:embed="rId4"/>
          <a:stretch>
            <a:fillRect/>
          </a:stretch>
        </p:blipFill>
        <p:spPr>
          <a:xfrm>
            <a:off x="516134" y="4253890"/>
            <a:ext cx="2860784" cy="1802526"/>
          </a:xfrm>
          <a:prstGeom prst="rect">
            <a:avLst/>
          </a:prstGeom>
        </p:spPr>
      </p:pic>
      <p:pic>
        <p:nvPicPr>
          <p:cNvPr id="14" name="Picture 13"/>
          <p:cNvPicPr>
            <a:picLocks noChangeAspect="1"/>
          </p:cNvPicPr>
          <p:nvPr/>
        </p:nvPicPr>
        <p:blipFill>
          <a:blip r:embed="rId5"/>
          <a:stretch>
            <a:fillRect/>
          </a:stretch>
        </p:blipFill>
        <p:spPr>
          <a:xfrm>
            <a:off x="5340571" y="4467809"/>
            <a:ext cx="1744082" cy="1744082"/>
          </a:xfrm>
          <a:prstGeom prst="rect">
            <a:avLst/>
          </a:prstGeom>
        </p:spPr>
      </p:pic>
      <p:pic>
        <p:nvPicPr>
          <p:cNvPr id="15" name="Picture 14"/>
          <p:cNvPicPr>
            <a:picLocks noChangeAspect="1"/>
          </p:cNvPicPr>
          <p:nvPr/>
        </p:nvPicPr>
        <p:blipFill>
          <a:blip r:embed="rId6"/>
          <a:stretch>
            <a:fillRect/>
          </a:stretch>
        </p:blipFill>
        <p:spPr>
          <a:xfrm>
            <a:off x="8124773" y="4326791"/>
            <a:ext cx="3729376" cy="1807799"/>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additive="base">
                                        <p:cTn id="97" dur="500" fill="hold"/>
                                        <p:tgtEl>
                                          <p:spTgt spid="15"/>
                                        </p:tgtEl>
                                        <p:attrNameLst>
                                          <p:attrName>ppt_x</p:attrName>
                                        </p:attrNameLst>
                                      </p:cBhvr>
                                      <p:tavLst>
                                        <p:tav tm="0">
                                          <p:val>
                                            <p:strVal val="#ppt_x"/>
                                          </p:val>
                                        </p:tav>
                                        <p:tav tm="100000">
                                          <p:val>
                                            <p:strVal val="#ppt_x"/>
                                          </p:val>
                                        </p:tav>
                                      </p:tavLst>
                                    </p:anim>
                                    <p:anim calcmode="lin" valueType="num">
                                      <p:cBhvr additive="base">
                                        <p:cTn id="9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6" grpId="0"/>
      <p:bldP spid="17" grpId="0"/>
      <p:bldP spid="18" grpId="0"/>
      <p:bldP spid="25" grpId="0"/>
      <p:bldP spid="26" grpId="0"/>
      <p:bldP spid="27" grpId="0"/>
      <p:bldP spid="28"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2" name="Picture 1"/>
          <p:cNvPicPr>
            <a:picLocks noChangeAspect="1"/>
          </p:cNvPicPr>
          <p:nvPr/>
        </p:nvPicPr>
        <p:blipFill rotWithShape="1">
          <a:blip r:embed="rId3"/>
          <a:srcRect r="81351" b="73651"/>
          <a:stretch/>
        </p:blipFill>
        <p:spPr>
          <a:xfrm>
            <a:off x="49015" y="627071"/>
            <a:ext cx="2264528" cy="893257"/>
          </a:xfrm>
          <a:prstGeom prst="rect">
            <a:avLst/>
          </a:prstGeom>
        </p:spPr>
      </p:pic>
      <p:pic>
        <p:nvPicPr>
          <p:cNvPr id="3" name="Picture 2"/>
          <p:cNvPicPr>
            <a:picLocks noChangeAspect="1"/>
          </p:cNvPicPr>
          <p:nvPr/>
        </p:nvPicPr>
        <p:blipFill>
          <a:blip r:embed="rId4"/>
          <a:stretch>
            <a:fillRect/>
          </a:stretch>
        </p:blipFill>
        <p:spPr>
          <a:xfrm>
            <a:off x="190677" y="1889264"/>
            <a:ext cx="11716593" cy="2836972"/>
          </a:xfrm>
          <a:prstGeom prst="rect">
            <a:avLst/>
          </a:prstGeom>
        </p:spPr>
      </p:pic>
    </p:spTree>
    <p:extLst>
      <p:ext uri="{BB962C8B-B14F-4D97-AF65-F5344CB8AC3E}">
        <p14:creationId xmlns:p14="http://schemas.microsoft.com/office/powerpoint/2010/main" val="29844056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8066" y="104403"/>
            <a:ext cx="9628464" cy="5070061"/>
          </a:xfrm>
          <a:prstGeom prst="rect">
            <a:avLst/>
          </a:prstGeom>
        </p:spPr>
      </p:pic>
      <p:sp>
        <p:nvSpPr>
          <p:cNvPr id="5" name="TextBox 4"/>
          <p:cNvSpPr txBox="1"/>
          <p:nvPr/>
        </p:nvSpPr>
        <p:spPr>
          <a:xfrm>
            <a:off x="338801" y="5042146"/>
            <a:ext cx="11849100" cy="1815882"/>
          </a:xfrm>
          <a:prstGeom prst="rect">
            <a:avLst/>
          </a:prstGeom>
          <a:noFill/>
        </p:spPr>
        <p:txBody>
          <a:bodyPr wrap="square" rtlCol="0">
            <a:spAutoFit/>
          </a:bodyPr>
          <a:lstStyle/>
          <a:p>
            <a:r>
              <a:rPr lang="en-US" sz="2800" b="1" smtClean="0">
                <a:latin typeface="VNI-Avo" pitchFamily="2" charset="0"/>
              </a:rPr>
              <a:t>    Khi nguû, toâi naèm im lìm, maët ñen saãm. Thöùc daäy, toâi coù theå ñöa baïn ñi chu du khaép nôi. Khaùm phaù theá giôùi haáp daãn, ñaày aép saéc maøu. Baïn coù theå xem phim, nghe nhaïc ñeå coù phuùt giaây thö daõn aám aùp. Toâi laø ai?</a:t>
            </a:r>
            <a:endParaRPr lang="en-US" sz="2800" b="1">
              <a:latin typeface="VNI-Avo" pitchFamily="2" charset="0"/>
            </a:endParaRPr>
          </a:p>
        </p:txBody>
      </p:sp>
      <p:sp>
        <p:nvSpPr>
          <p:cNvPr id="6" name="Rectangle 5"/>
          <p:cNvSpPr/>
          <p:nvPr/>
        </p:nvSpPr>
        <p:spPr>
          <a:xfrm>
            <a:off x="3320543" y="5483802"/>
            <a:ext cx="683200" cy="523220"/>
          </a:xfrm>
          <a:prstGeom prst="rect">
            <a:avLst/>
          </a:prstGeom>
        </p:spPr>
        <p:txBody>
          <a:bodyPr wrap="none">
            <a:spAutoFit/>
          </a:bodyPr>
          <a:lstStyle/>
          <a:p>
            <a:r>
              <a:rPr lang="en-US" sz="2800" b="1" smtClean="0">
                <a:solidFill>
                  <a:srgbClr val="FF0000"/>
                </a:solidFill>
                <a:latin typeface="VNI-Avo" pitchFamily="2" charset="0"/>
              </a:rPr>
              <a:t>aêp</a:t>
            </a:r>
            <a:endParaRPr lang="en-US">
              <a:solidFill>
                <a:srgbClr val="FF0000"/>
              </a:solidFill>
            </a:endParaRPr>
          </a:p>
        </p:txBody>
      </p:sp>
      <p:sp>
        <p:nvSpPr>
          <p:cNvPr id="9" name="Rectangle 8">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sp>
        <p:nvSpPr>
          <p:cNvPr id="11" name="Rectangle 10"/>
          <p:cNvSpPr/>
          <p:nvPr/>
        </p:nvSpPr>
        <p:spPr>
          <a:xfrm>
            <a:off x="8239023" y="5485652"/>
            <a:ext cx="683200" cy="523220"/>
          </a:xfrm>
          <a:prstGeom prst="rect">
            <a:avLst/>
          </a:prstGeom>
        </p:spPr>
        <p:txBody>
          <a:bodyPr wrap="none">
            <a:spAutoFit/>
          </a:bodyPr>
          <a:lstStyle/>
          <a:p>
            <a:r>
              <a:rPr lang="en-US" sz="2800" b="1" smtClean="0">
                <a:solidFill>
                  <a:srgbClr val="FF00FF"/>
                </a:solidFill>
                <a:latin typeface="VNI-Avo" pitchFamily="2" charset="0"/>
              </a:rPr>
              <a:t>aâp</a:t>
            </a:r>
            <a:endParaRPr lang="en-US">
              <a:solidFill>
                <a:srgbClr val="FF00FF"/>
              </a:solidFill>
            </a:endParaRPr>
          </a:p>
        </p:txBody>
      </p:sp>
      <p:sp>
        <p:nvSpPr>
          <p:cNvPr id="13" name="Rectangle 12"/>
          <p:cNvSpPr/>
          <p:nvPr/>
        </p:nvSpPr>
        <p:spPr>
          <a:xfrm>
            <a:off x="1046879" y="6334780"/>
            <a:ext cx="668773" cy="523220"/>
          </a:xfrm>
          <a:prstGeom prst="rect">
            <a:avLst/>
          </a:prstGeom>
        </p:spPr>
        <p:txBody>
          <a:bodyPr wrap="none">
            <a:spAutoFit/>
          </a:bodyPr>
          <a:lstStyle/>
          <a:p>
            <a:r>
              <a:rPr lang="en-US" sz="2800" b="1" smtClean="0">
                <a:solidFill>
                  <a:srgbClr val="0000FF"/>
                </a:solidFill>
                <a:latin typeface="VNI-Avo" pitchFamily="2" charset="0"/>
              </a:rPr>
              <a:t>ap</a:t>
            </a:r>
            <a:endParaRPr lang="en-US">
              <a:solidFill>
                <a:srgbClr val="0000FF"/>
              </a:solidFill>
            </a:endParaRPr>
          </a:p>
        </p:txBody>
      </p:sp>
      <p:sp>
        <p:nvSpPr>
          <p:cNvPr id="10" name="Rectangle 9"/>
          <p:cNvSpPr/>
          <p:nvPr/>
        </p:nvSpPr>
        <p:spPr>
          <a:xfrm>
            <a:off x="10573590" y="5483802"/>
            <a:ext cx="683200" cy="523220"/>
          </a:xfrm>
          <a:prstGeom prst="rect">
            <a:avLst/>
          </a:prstGeom>
        </p:spPr>
        <p:txBody>
          <a:bodyPr wrap="none">
            <a:spAutoFit/>
          </a:bodyPr>
          <a:lstStyle/>
          <a:p>
            <a:r>
              <a:rPr lang="en-US" sz="2800" b="1" smtClean="0">
                <a:solidFill>
                  <a:srgbClr val="FF0000"/>
                </a:solidFill>
                <a:latin typeface="VNI-Avo" pitchFamily="2" charset="0"/>
              </a:rPr>
              <a:t>aêp</a:t>
            </a:r>
            <a:endParaRPr lang="en-US">
              <a:solidFill>
                <a:srgbClr val="FF0000"/>
              </a:solidFill>
            </a:endParaRPr>
          </a:p>
        </p:txBody>
      </p:sp>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smtClean="0">
                <a:latin typeface="VNI-Avo" pitchFamily="2" charset="0"/>
              </a:rPr>
              <a:t>Ñoà vaät quen thuoäc</a:t>
            </a:r>
            <a:endParaRPr lang="en-US" sz="3600">
              <a:latin typeface="VNI-Avo" pitchFamily="2" charset="0"/>
            </a:endParaRP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smtClean="0">
                <a:ln w="0"/>
                <a:solidFill>
                  <a:schemeClr val="bg2"/>
                </a:solidFill>
                <a:effectLst>
                  <a:innerShdw blurRad="63500" dist="50800" dir="13500000">
                    <a:srgbClr val="000000">
                      <a:alpha val="50000"/>
                    </a:srgbClr>
                  </a:innerShdw>
                </a:effectLst>
              </a:rPr>
              <a:t>MÁI TRƯỜNG TUỔI THƠ</a:t>
            </a:r>
            <a:endParaRPr lang="en-US" sz="1000" b="1" spc="50">
              <a:ln w="0"/>
              <a:solidFill>
                <a:schemeClr val="bg2"/>
              </a:solidFill>
              <a:effectLst>
                <a:innerShdw blurRad="63500" dist="50800" dir="13500000">
                  <a:srgbClr val="000000">
                    <a:alpha val="50000"/>
                  </a:srgbClr>
                </a:innerShdw>
              </a:effectLst>
            </a:endParaRPr>
          </a:p>
        </p:txBody>
      </p:sp>
      <p:pic>
        <p:nvPicPr>
          <p:cNvPr id="4" name="Picture 3"/>
          <p:cNvPicPr>
            <a:picLocks noChangeAspect="1"/>
          </p:cNvPicPr>
          <p:nvPr/>
        </p:nvPicPr>
        <p:blipFill>
          <a:blip r:embed="rId4"/>
          <a:stretch>
            <a:fillRect/>
          </a:stretch>
        </p:blipFill>
        <p:spPr>
          <a:xfrm>
            <a:off x="2296886" y="945818"/>
            <a:ext cx="7582929" cy="5282774"/>
          </a:xfrm>
          <a:prstGeom prst="rect">
            <a:avLst/>
          </a:prstGeom>
        </p:spPr>
      </p:pic>
      <p:sp>
        <p:nvSpPr>
          <p:cNvPr id="7" name="Rectangle 6"/>
          <p:cNvSpPr/>
          <p:nvPr/>
        </p:nvSpPr>
        <p:spPr>
          <a:xfrm>
            <a:off x="2857834" y="3369663"/>
            <a:ext cx="1648208" cy="523220"/>
          </a:xfrm>
          <a:prstGeom prst="rect">
            <a:avLst/>
          </a:prstGeom>
        </p:spPr>
        <p:txBody>
          <a:bodyPr wrap="none">
            <a:spAutoFit/>
          </a:bodyPr>
          <a:lstStyle/>
          <a:p>
            <a:r>
              <a:rPr lang="en-US" sz="2800" b="1" smtClean="0">
                <a:solidFill>
                  <a:srgbClr val="FF0000"/>
                </a:solidFill>
                <a:latin typeface="VNI-Avo" pitchFamily="2" charset="0"/>
              </a:rPr>
              <a:t>Caùi caëp</a:t>
            </a:r>
            <a:endParaRPr lang="en-US">
              <a:solidFill>
                <a:srgbClr val="FF0000"/>
              </a:solidFill>
            </a:endParaRPr>
          </a:p>
        </p:txBody>
      </p:sp>
      <p:sp>
        <p:nvSpPr>
          <p:cNvPr id="8" name="Rectangle 7"/>
          <p:cNvSpPr/>
          <p:nvPr/>
        </p:nvSpPr>
        <p:spPr>
          <a:xfrm>
            <a:off x="7628138" y="3303561"/>
            <a:ext cx="1164101" cy="523220"/>
          </a:xfrm>
          <a:prstGeom prst="rect">
            <a:avLst/>
          </a:prstGeom>
        </p:spPr>
        <p:txBody>
          <a:bodyPr wrap="none">
            <a:spAutoFit/>
          </a:bodyPr>
          <a:lstStyle/>
          <a:p>
            <a:r>
              <a:rPr lang="en-US" sz="2800" b="1" smtClean="0">
                <a:solidFill>
                  <a:srgbClr val="FF0000"/>
                </a:solidFill>
                <a:latin typeface="VNI-Avo" pitchFamily="2" charset="0"/>
              </a:rPr>
              <a:t>Caùi oâ</a:t>
            </a:r>
            <a:endParaRPr lang="en-US">
              <a:solidFill>
                <a:srgbClr val="FF0000"/>
              </a:solidFill>
            </a:endParaRPr>
          </a:p>
        </p:txBody>
      </p:sp>
      <p:sp>
        <p:nvSpPr>
          <p:cNvPr id="9" name="Rectangle 8"/>
          <p:cNvSpPr/>
          <p:nvPr/>
        </p:nvSpPr>
        <p:spPr>
          <a:xfrm>
            <a:off x="2800270" y="6011050"/>
            <a:ext cx="2156360" cy="523220"/>
          </a:xfrm>
          <a:prstGeom prst="rect">
            <a:avLst/>
          </a:prstGeom>
        </p:spPr>
        <p:txBody>
          <a:bodyPr wrap="none">
            <a:spAutoFit/>
          </a:bodyPr>
          <a:lstStyle/>
          <a:p>
            <a:r>
              <a:rPr lang="en-US" sz="2800" b="1" smtClean="0">
                <a:solidFill>
                  <a:srgbClr val="FF0000"/>
                </a:solidFill>
                <a:latin typeface="VNI-Avo" pitchFamily="2" charset="0"/>
              </a:rPr>
              <a:t>Caùi muõ vaûi</a:t>
            </a:r>
            <a:endParaRPr lang="en-US">
              <a:solidFill>
                <a:srgbClr val="FF0000"/>
              </a:solidFill>
            </a:endParaRPr>
          </a:p>
        </p:txBody>
      </p:sp>
      <p:sp>
        <p:nvSpPr>
          <p:cNvPr id="10" name="Rectangle 9"/>
          <p:cNvSpPr/>
          <p:nvPr/>
        </p:nvSpPr>
        <p:spPr>
          <a:xfrm>
            <a:off x="6854473" y="6033084"/>
            <a:ext cx="3321743" cy="523220"/>
          </a:xfrm>
          <a:prstGeom prst="rect">
            <a:avLst/>
          </a:prstGeom>
        </p:spPr>
        <p:txBody>
          <a:bodyPr wrap="none">
            <a:spAutoFit/>
          </a:bodyPr>
          <a:lstStyle/>
          <a:p>
            <a:r>
              <a:rPr lang="en-US" sz="2800" b="1" smtClean="0">
                <a:solidFill>
                  <a:srgbClr val="FF0000"/>
                </a:solidFill>
                <a:latin typeface="VNI-Avo" pitchFamily="2" charset="0"/>
              </a:rPr>
              <a:t>Caùi muõ baûo hieåm</a:t>
            </a:r>
            <a:endParaRPr lang="en-US">
              <a:solidFill>
                <a:srgbClr val="FF0000"/>
              </a:solidFill>
            </a:endParaRPr>
          </a:p>
        </p:txBody>
      </p:sp>
    </p:spTree>
    <p:extLst>
      <p:ext uri="{BB962C8B-B14F-4D97-AF65-F5344CB8AC3E}">
        <p14:creationId xmlns:p14="http://schemas.microsoft.com/office/powerpoint/2010/main" val="416818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f0fcawNQo9I"/>
          <p:cNvPicPr>
            <a:picLocks noGrp="1" noRot="1" noChangeAspect="1"/>
          </p:cNvPicPr>
          <p:nvPr>
            <p:ph idx="1"/>
            <a:videoFile r:link="rId1"/>
          </p:nvPr>
        </p:nvPicPr>
        <p:blipFill>
          <a:blip r:embed="rId3"/>
          <a:stretch>
            <a:fillRect/>
          </a:stretch>
        </p:blipFill>
        <p:spPr>
          <a:xfrm>
            <a:off x="656897" y="365125"/>
            <a:ext cx="11041117" cy="6210628"/>
          </a:xfrm>
          <a:prstGeom prst="rect">
            <a:avLst/>
          </a:prstGeom>
        </p:spPr>
      </p:pic>
    </p:spTree>
    <p:extLst>
      <p:ext uri="{BB962C8B-B14F-4D97-AF65-F5344CB8AC3E}">
        <p14:creationId xmlns:p14="http://schemas.microsoft.com/office/powerpoint/2010/main" val="254974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022" y="1495887"/>
            <a:ext cx="928491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rPr>
              <a:t>CÁM ƠN CÁC BẠN ĐÃ XEM</a:t>
            </a:r>
            <a:endParaRPr kumimoji="0" lang="en-US" sz="5400" b="1" i="0" u="none" strike="noStrike" kern="1200" cap="none" spc="0" normalizeH="0" baseline="0" noProof="0">
              <a:ln w="6600">
                <a:solidFill>
                  <a:srgbClr val="FE801A"/>
                </a:solidFill>
                <a:prstDash val="solid"/>
              </a:ln>
              <a:solidFill>
                <a:srgbClr val="FFFFFF"/>
              </a:solidFill>
              <a:effectLst>
                <a:outerShdw dist="38100" dir="2700000" algn="tl" rotWithShape="0">
                  <a:srgbClr val="FE801A"/>
                </a:outerShdw>
              </a:effectLst>
              <a:uLnTx/>
              <a:uFillTx/>
              <a:latin typeface="Century Gothic" panose="020B0502020202020204"/>
              <a:ea typeface="+mn-ea"/>
              <a:cs typeface="+mn-cs"/>
            </a:endParaRPr>
          </a:p>
        </p:txBody>
      </p:sp>
      <p:sp>
        <p:nvSpPr>
          <p:cNvPr id="5" name="Rectangle 4"/>
          <p:cNvSpPr/>
          <p:nvPr/>
        </p:nvSpPr>
        <p:spPr>
          <a:xfrm>
            <a:off x="2046663" y="2866854"/>
            <a:ext cx="80986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rPr>
              <a:t>Bấm like để ủng hộ kênh</a:t>
            </a:r>
            <a:endParaRPr kumimoji="0" lang="en-US" sz="5400" b="0" i="0" u="none" strike="noStrike" kern="1200" cap="none" spc="0" normalizeH="0" baseline="0" noProof="0">
              <a:ln w="0"/>
              <a:solidFill>
                <a:srgbClr val="DF2E28"/>
              </a:solidFill>
              <a:effectLst>
                <a:outerShdw blurRad="38100" dist="25400" dir="5400000" algn="ctr" rotWithShape="0">
                  <a:srgbClr val="6E747A">
                    <a:alpha val="43000"/>
                  </a:srgbClr>
                </a:outerShdw>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09946" y="4004370"/>
            <a:ext cx="1057212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81BB42"/>
                </a:solidFill>
                <a:effectLst/>
                <a:uLnTx/>
                <a:uFillTx/>
                <a:latin typeface="Arial" panose="020B0604020202020204" pitchFamily="34" charset="0"/>
                <a:ea typeface="+mn-ea"/>
                <a:cs typeface="Arial" panose="020B0604020202020204" pitchFamily="34" charset="0"/>
              </a:rPr>
              <a:t>Coment:  để nêu ý kiến của bạn</a:t>
            </a:r>
            <a:endParaRPr kumimoji="0" lang="en-US" sz="5400" b="1" i="0" u="none" strike="noStrike" kern="1200" cap="none" spc="0" normalizeH="0" baseline="0" noProof="0">
              <a:ln/>
              <a:solidFill>
                <a:srgbClr val="81BB42"/>
              </a:solidFill>
              <a:effectLst/>
              <a:uLnTx/>
              <a:uFillTx/>
              <a:latin typeface="Arial" panose="020B0604020202020204" pitchFamily="34" charset="0"/>
              <a:ea typeface="+mn-ea"/>
              <a:cs typeface="Arial" panose="020B0604020202020204" pitchFamily="34" charset="0"/>
            </a:endParaRPr>
          </a:p>
        </p:txBody>
      </p:sp>
      <p:sp>
        <p:nvSpPr>
          <p:cNvPr id="7" name="Rectangle 6">
            <a:hlinkClick r:id="rId4"/>
          </p:cNvPr>
          <p:cNvSpPr/>
          <p:nvPr/>
        </p:nvSpPr>
        <p:spPr>
          <a:xfrm>
            <a:off x="782424" y="5141887"/>
            <a:ext cx="10564110"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solidFill>
                  <a:srgbClr val="E9BF35"/>
                </a:solidFill>
                <a:effectLst/>
                <a:uLnTx/>
                <a:uFillTx/>
                <a:latin typeface="Arial" panose="020B0604020202020204" pitchFamily="34" charset="0"/>
                <a:ea typeface="+mn-ea"/>
                <a:cs typeface="Arial" panose="020B0604020202020204" pitchFamily="34" charset="0"/>
              </a:rPr>
              <a:t>Đăng kí kênh để xem video mới</a:t>
            </a:r>
            <a:endParaRPr kumimoji="0" lang="en-US" sz="5400" b="1" i="0" u="none" strike="noStrike" kern="1200" cap="none" spc="0" normalizeH="0" baseline="0" noProof="0">
              <a:ln/>
              <a:solidFill>
                <a:srgbClr val="E9BF35"/>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315686" y="6065217"/>
            <a:ext cx="102067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Roboto"/>
                <a:ea typeface="+mn-ea"/>
                <a:cs typeface="+mn-cs"/>
              </a:rPr>
              <a:t>Link đăng kí kênh: </a:t>
            </a:r>
            <a:r>
              <a:rPr kumimoji="0" lang="en-US" sz="1800" b="0" i="0" u="none" strike="noStrike" kern="1200" cap="none" spc="0" normalizeH="0" baseline="0" noProof="0" smtClean="0">
                <a:ln>
                  <a:noFill/>
                </a:ln>
                <a:solidFill>
                  <a:prstClr val="white"/>
                </a:solidFill>
                <a:effectLst/>
                <a:uLnTx/>
                <a:uFillTx/>
                <a:latin typeface="Roboto"/>
                <a:ea typeface="+mn-ea"/>
                <a:cs typeface="+mn-cs"/>
                <a:hlinkClick r:id="rId4"/>
              </a:rPr>
              <a:t>https</a:t>
            </a:r>
            <a:r>
              <a:rPr kumimoji="0" lang="en-US" sz="1800" b="0" i="0" u="none" strike="noStrike" kern="1200" cap="none" spc="0" normalizeH="0" baseline="0" noProof="0">
                <a:ln>
                  <a:noFill/>
                </a:ln>
                <a:solidFill>
                  <a:prstClr val="white"/>
                </a:solidFill>
                <a:effectLst/>
                <a:uLnTx/>
                <a:uFillTx/>
                <a:latin typeface="Roboto"/>
                <a:ea typeface="+mn-ea"/>
                <a:cs typeface="+mn-cs"/>
                <a:hlinkClick r:id="rId4"/>
              </a:rPr>
              <a:t>://www.youtube.com/channel/UC4KJdxTA14SyBEAm7x2c09w?sub_confirmation=1</a:t>
            </a: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9289" y="118169"/>
            <a:ext cx="1860161" cy="930081"/>
          </a:xfrm>
          <a:prstGeom prst="rect">
            <a:avLst/>
          </a:prstGeom>
        </p:spPr>
      </p:pic>
      <p:pic>
        <p:nvPicPr>
          <p:cNvPr id="10" name="FormatFactoryPart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17" y="118169"/>
            <a:ext cx="272354" cy="272354"/>
          </a:xfrm>
          <a:prstGeom prst="rect">
            <a:avLst/>
          </a:prstGeom>
        </p:spPr>
      </p:pic>
    </p:spTree>
    <p:extLst>
      <p:ext uri="{BB962C8B-B14F-4D97-AF65-F5344CB8AC3E}">
        <p14:creationId xmlns:p14="http://schemas.microsoft.com/office/powerpoint/2010/main" val="1130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0"/>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4"/>
                                        </p:tgtEl>
                                        <p:attrNameLst>
                                          <p:attrName>ppt_x</p:attrName>
                                          <p:attrName>ppt_y</p:attrName>
                                        </p:attrNameLst>
                                      </p:cBhvr>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t>Sử dụng để dạy học thầy cô xoá 2 slide cuối cùng</a:t>
            </a:r>
          </a:p>
          <a:p>
            <a:r>
              <a:rPr lang="en-US" smtClean="0"/>
              <a:t>Font chữ sử dụng là VNI Ariston các thầy cô sử dụng bảng mã VNI Window để sửa bài.</a:t>
            </a:r>
          </a:p>
          <a:p>
            <a:r>
              <a:rPr lang="en-US"/>
              <a:t>Video hướng dẫn học sinh học </a:t>
            </a:r>
            <a:r>
              <a:rPr lang="en-US" smtClean="0"/>
              <a:t>tại </a:t>
            </a:r>
            <a:r>
              <a:rPr lang="en-US">
                <a:hlinkClick r:id="rId2"/>
              </a:rPr>
              <a:t>https://</a:t>
            </a:r>
            <a:r>
              <a:rPr lang="en-US" smtClean="0">
                <a:hlinkClick r:id="rId2"/>
              </a:rPr>
              <a:t>youtu.be</a:t>
            </a:r>
            <a:r>
              <a:rPr lang="en-US">
                <a:hlinkClick r:id="rId2"/>
              </a:rPr>
              <a:t>/-</a:t>
            </a:r>
            <a:r>
              <a:rPr lang="en-US" smtClean="0">
                <a:hlinkClick r:id="rId2"/>
              </a:rPr>
              <a:t>9iENsSkcT4</a:t>
            </a:r>
            <a:endParaRPr lang="en-US" smtClean="0"/>
          </a:p>
          <a:p>
            <a:endParaRPr lang="en-US"/>
          </a:p>
        </p:txBody>
      </p:sp>
      <p:sp>
        <p:nvSpPr>
          <p:cNvPr id="2" name="Title 1"/>
          <p:cNvSpPr>
            <a:spLocks noGrp="1"/>
          </p:cNvSpPr>
          <p:nvPr>
            <p:ph type="title"/>
          </p:nvPr>
        </p:nvSpPr>
        <p:spPr/>
        <p:txBody>
          <a:bodyPr>
            <a:normAutofit/>
          </a:bodyPr>
          <a:lstStyle/>
          <a:p>
            <a:pPr algn="ctr"/>
            <a:r>
              <a:rPr lang="en-US" sz="6000" smtClean="0">
                <a:solidFill>
                  <a:srgbClr val="FF0000"/>
                </a:solidFill>
              </a:rPr>
              <a:t>Hướng dẫn sửa bài giảng</a:t>
            </a:r>
            <a:endParaRPr lang="en-US" sz="6000">
              <a:solidFill>
                <a:srgbClr val="FF0000"/>
              </a:solidFill>
            </a:endParaRPr>
          </a:p>
        </p:txBody>
      </p:sp>
    </p:spTree>
    <p:extLst>
      <p:ext uri="{BB962C8B-B14F-4D97-AF65-F5344CB8AC3E}">
        <p14:creationId xmlns:p14="http://schemas.microsoft.com/office/powerpoint/2010/main" val="2827735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349</TotalTime>
  <Words>222</Words>
  <Application>Microsoft Office PowerPoint</Application>
  <PresentationFormat>Widescreen</PresentationFormat>
  <Paragraphs>48</Paragraphs>
  <Slides>8</Slides>
  <Notes>0</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VNI-Avo</vt:lpstr>
      <vt:lpstr>Century Gothic</vt:lpstr>
      <vt:lpstr>Arial</vt:lpstr>
      <vt:lpstr>Calibri</vt:lpstr>
      <vt:lpstr>Roboto</vt:lpstr>
      <vt:lpstr>Calibri Light</vt:lpstr>
      <vt:lpstr>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sửa bài giảng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Admin</cp:lastModifiedBy>
  <cp:revision>182</cp:revision>
  <dcterms:created xsi:type="dcterms:W3CDTF">2020-10-19T12:51:54Z</dcterms:created>
  <dcterms:modified xsi:type="dcterms:W3CDTF">2020-11-14T12:43:07Z</dcterms:modified>
  <cp:category>Kết nối tri thức với cuộc sống</cp:category>
</cp:coreProperties>
</file>