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7" r:id="rId4"/>
    <p:sldId id="281" r:id="rId5"/>
    <p:sldId id="262" r:id="rId6"/>
    <p:sldId id="287" r:id="rId7"/>
    <p:sldId id="289" r:id="rId8"/>
    <p:sldId id="297" r:id="rId9"/>
    <p:sldId id="265" r:id="rId10"/>
    <p:sldId id="268" r:id="rId11"/>
    <p:sldId id="298" r:id="rId12"/>
    <p:sldId id="278" r:id="rId13"/>
    <p:sldId id="279" r:id="rId14"/>
    <p:sldId id="270" r:id="rId15"/>
    <p:sldId id="271" r:id="rId16"/>
    <p:sldId id="272" r:id="rId17"/>
    <p:sldId id="27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=""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09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02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4" y="2499742"/>
            <a:ext cx="1622159" cy="162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82" y="2207846"/>
            <a:ext cx="1386392" cy="1940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73" y="2048023"/>
            <a:ext cx="3224699" cy="204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94" y="1956286"/>
            <a:ext cx="4028545" cy="2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8" y="1086612"/>
            <a:ext cx="5335524" cy="53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83" y="991673"/>
            <a:ext cx="3909818" cy="54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5" y="2115215"/>
            <a:ext cx="4215536" cy="2675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9" y="2028882"/>
            <a:ext cx="5266376" cy="29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5775" y="5383369"/>
            <a:ext cx="869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 che gió cho ba chú gà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4" y="608346"/>
            <a:ext cx="8726227" cy="47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6209" y="372178"/>
            <a:ext cx="276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 nuôi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1282330"/>
            <a:ext cx="8303091" cy="5449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81" y="2159919"/>
            <a:ext cx="2861414" cy="3306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2274" y="5798198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giỏ trứng gà.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2274" y="5798197"/>
            <a:ext cx="524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</a:t>
            </a:r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 trứng </a:t>
            </a:r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0" y="990031"/>
            <a:ext cx="7063781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17: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sz="10666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168" y="141958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5937" y="1419579"/>
            <a:ext cx="784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6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568" y="4983867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ga</a:t>
            </a:r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2754706" y="4968840"/>
            <a:ext cx="87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ỗ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4222898" y="4919472"/>
            <a:ext cx="87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ụ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6710325" y="4908741"/>
            <a:ext cx="1000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giá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8485463" y="4893714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giò</a:t>
            </a:r>
            <a:endParaRPr lang="en-US" sz="5400"/>
          </a:p>
        </p:txBody>
      </p:sp>
      <p:sp>
        <p:nvSpPr>
          <p:cNvPr id="13" name="TextBox 12"/>
          <p:cNvSpPr txBox="1"/>
          <p:nvPr/>
        </p:nvSpPr>
        <p:spPr>
          <a:xfrm>
            <a:off x="9953655" y="4844346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iỗ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2148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409" y="477198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9079" y="483917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9249" y="4839179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đỗ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14307" y="4768005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11" y="1084751"/>
            <a:ext cx="2323464" cy="3687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7" y="1481070"/>
            <a:ext cx="3012959" cy="3145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6" y="2090248"/>
            <a:ext cx="2468973" cy="253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4" y="2421228"/>
            <a:ext cx="3302327" cy="2205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" y="1351480"/>
            <a:ext cx="9800049" cy="2307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2599" y="3871874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ga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2857737" y="3856847"/>
            <a:ext cx="87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ỗ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4325929" y="3807479"/>
            <a:ext cx="873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ụ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6813356" y="3796748"/>
            <a:ext cx="1000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giá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8588494" y="3781721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giò</a:t>
            </a:r>
            <a:endParaRPr lang="en-US" sz="5400"/>
          </a:p>
        </p:txBody>
      </p:sp>
      <p:sp>
        <p:nvSpPr>
          <p:cNvPr id="13" name="TextBox 12"/>
          <p:cNvSpPr txBox="1"/>
          <p:nvPr/>
        </p:nvSpPr>
        <p:spPr>
          <a:xfrm>
            <a:off x="10056686" y="3732353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g</a:t>
            </a:r>
            <a:r>
              <a:rPr lang="en-US" sz="5400" smtClean="0"/>
              <a:t>iỗ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2680477" y="40391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4082" y="419700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+mj-lt"/>
              </a:rPr>
              <a:t>gi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606" y="5016687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2276" y="5083878"/>
            <a:ext cx="23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528" y="5083878"/>
            <a:ext cx="198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đỗ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6884" y="5025583"/>
            <a:ext cx="185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831</TotalTime>
  <Words>61</Words>
  <Application>Microsoft Office PowerPoint</Application>
  <PresentationFormat>Custom</PresentationFormat>
  <Paragraphs>31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BÀI 17:  G g    Gi 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91</cp:revision>
  <dcterms:created xsi:type="dcterms:W3CDTF">2020-05-19T07:29:54Z</dcterms:created>
  <dcterms:modified xsi:type="dcterms:W3CDTF">2021-08-24T13:52:31Z</dcterms:modified>
</cp:coreProperties>
</file>