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1"/>
  </p:notesMasterIdLst>
  <p:sldIdLst>
    <p:sldId id="442" r:id="rId3"/>
    <p:sldId id="441" r:id="rId4"/>
    <p:sldId id="362" r:id="rId5"/>
    <p:sldId id="439" r:id="rId6"/>
    <p:sldId id="425" r:id="rId7"/>
    <p:sldId id="427" r:id="rId8"/>
    <p:sldId id="433" r:id="rId9"/>
    <p:sldId id="434" r:id="rId10"/>
    <p:sldId id="435" r:id="rId11"/>
    <p:sldId id="436" r:id="rId12"/>
    <p:sldId id="437" r:id="rId13"/>
    <p:sldId id="438" r:id="rId14"/>
    <p:sldId id="415" r:id="rId15"/>
    <p:sldId id="351" r:id="rId16"/>
    <p:sldId id="391" r:id="rId17"/>
    <p:sldId id="416" r:id="rId18"/>
    <p:sldId id="397" r:id="rId19"/>
    <p:sldId id="355" r:id="rId20"/>
    <p:sldId id="443" r:id="rId21"/>
    <p:sldId id="402" r:id="rId22"/>
    <p:sldId id="449" r:id="rId23"/>
    <p:sldId id="444" r:id="rId24"/>
    <p:sldId id="445" r:id="rId25"/>
    <p:sldId id="446" r:id="rId26"/>
    <p:sldId id="447" r:id="rId27"/>
    <p:sldId id="448" r:id="rId28"/>
    <p:sldId id="409" r:id="rId29"/>
    <p:sldId id="398" r:id="rId30"/>
  </p:sldIdLst>
  <p:sldSz cx="9144000" cy="6858000" type="screen4x3"/>
  <p:notesSz cx="6858000" cy="9144000"/>
  <p:embeddedFontLst>
    <p:embeddedFont>
      <p:font typeface=".VnUniverse" pitchFamily="34" charset="0"/>
      <p:regular r:id="rId32"/>
    </p:embeddedFont>
    <p:embeddedFont>
      <p:font typeface=".VnCooper" pitchFamily="34" charset="0"/>
      <p:regular r:id="rId33"/>
    </p:embeddedFont>
    <p:embeddedFont>
      <p:font typeface="VNI-Avo" pitchFamily="2" charset="0"/>
      <p:regular r:id="rId34"/>
      <p:bold r:id="rId35"/>
      <p:italic r:id="rId36"/>
      <p:boldItalic r:id="rId37"/>
    </p:embeddedFont>
    <p:embeddedFont>
      <p:font typeface=".VnAvant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HP-087"/>
      <p:bold r:id="rId46"/>
    </p:embeddedFont>
    <p:embeddedFont>
      <p:font typeface=".VnCooperH" pitchFamily="34" charset="0"/>
      <p:regular r:id="rId47"/>
    </p:embeddedFont>
    <p:embeddedFont>
      <p:font typeface="Arial Rounded MT Bold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FFFFCC"/>
    <a:srgbClr val="FFCCFF"/>
    <a:srgbClr val="009900"/>
    <a:srgbClr val="FFFF66"/>
    <a:srgbClr val="66FFFF"/>
    <a:srgbClr val="FF99FF"/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33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48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8.jpe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3.jpeg"/><Relationship Id="rId5" Type="http://schemas.openxmlformats.org/officeDocument/2006/relationships/image" Target="../media/image14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gif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250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3413" y="3581400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che 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81" y="1117898"/>
            <a:ext cx="1825556" cy="224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498529" y="1060793"/>
            <a:ext cx="867141" cy="1816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98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6963" y="3581400"/>
            <a:ext cx="20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döõ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91" y="1371601"/>
            <a:ext cx="3449679" cy="218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420934" y="1539925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98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8409" y="3581400"/>
            <a:ext cx="1744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heï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4" y="136753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466648" y="1185863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98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99319" y="609600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chuù heà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478" y="1454452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khoâ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2894" y="2299304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bôø hoà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183" y="3144156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chôï caù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1024" y="609599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che 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1018" y="1440596"/>
            <a:ext cx="1744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heï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8125" y="2313159"/>
            <a:ext cx="20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döõ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74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893921" y="1329209"/>
            <a:ext cx="5708073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 flipH="1">
            <a:off x="1834348" y="2577083"/>
            <a:ext cx="6471451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6510" y="1301500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Chò cho beù caù côø.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6510" y="2577083"/>
            <a:ext cx="6745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Dì kha cho Haø ñi chôï.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6629400" cy="349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44" name="Group 43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48" name="Rounded Rectangle 47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157884" y="3352800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chuù heà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86200" y="3352800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khoâ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6947" y="2665547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bôø hoà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5748" y="4009367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chôï caù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05600" y="3352800"/>
            <a:ext cx="1954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che 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810596" y="4009367"/>
            <a:ext cx="1744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heï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58491" y="4009367"/>
            <a:ext cx="2007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döõ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98960" y="5288699"/>
            <a:ext cx="5745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9900"/>
                </a:solidFill>
                <a:latin typeface="VNI-Avo" pitchFamily="2" charset="0"/>
              </a:rPr>
              <a:t>Chò cho beù caù côø.</a:t>
            </a:r>
            <a:endParaRPr lang="en-US" sz="4800" b="1">
              <a:solidFill>
                <a:srgbClr val="009900"/>
              </a:solidFill>
              <a:latin typeface="VNI-Avo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89252" y="6027003"/>
            <a:ext cx="6745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9900"/>
                </a:solidFill>
                <a:latin typeface="VNI-Avo" pitchFamily="2" charset="0"/>
              </a:rPr>
              <a:t>Dì kha cho Haø ñi chôï.</a:t>
            </a:r>
            <a:endParaRPr lang="en-US" sz="4800" b="1">
              <a:solidFill>
                <a:srgbClr val="0099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9667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749" y="76200"/>
            <a:ext cx="2124051" cy="778557"/>
            <a:chOff x="85748" y="76200"/>
            <a:chExt cx="3892925" cy="778557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960105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533" y="76200"/>
              <a:ext cx="3003345" cy="778557"/>
              <a:chOff x="-647325" y="-231732"/>
              <a:chExt cx="3003345" cy="7785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47325" y="-231732"/>
                <a:ext cx="103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5150" y="-99506"/>
                <a:ext cx="1970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775033" y="1301500"/>
            <a:ext cx="390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Caù kho kheá.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0033CC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0033CC"/>
                </a:solidFill>
                <a:latin typeface="HP-087" pitchFamily="34" charset="0"/>
              </a:rPr>
              <a:t> </a:t>
            </a:r>
            <a:r>
              <a:rPr lang="vi-VN" sz="13800" smtClean="0">
                <a:solidFill>
                  <a:srgbClr val="0033CC"/>
                </a:solidFill>
                <a:latin typeface="HP-087" pitchFamily="34" charset="0"/>
              </a:rPr>
              <a:t>2</a:t>
            </a:r>
            <a:endParaRPr lang="vi-VN" sz="13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smtClean="0">
                <a:solidFill>
                  <a:srgbClr val="006600"/>
                </a:solidFill>
                <a:latin typeface=".VnCooper" pitchFamily="34" charset="0"/>
              </a:rPr>
              <a:t>15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70" y="150888"/>
            <a:ext cx="843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                      Vµ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CHUYÖN</a:t>
            </a:r>
            <a:endParaRPr lang="en-US" sz="4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6413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smtClean="0">
                <a:solidFill>
                  <a:srgbClr val="006600"/>
                </a:solidFill>
                <a:latin typeface=".VnCooper" pitchFamily="34" charset="0"/>
              </a:rPr>
              <a:t>15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124" y="142572"/>
            <a:ext cx="843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                      Vµ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0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CooperH" pitchFamily="34" charset="0"/>
              </a:rPr>
              <a:t>CHUYÖN</a:t>
            </a:r>
            <a:endParaRPr lang="en-US" sz="4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3551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470"/>
          <a:stretch/>
        </p:blipFill>
        <p:spPr bwMode="auto">
          <a:xfrm>
            <a:off x="2173697" y="1766317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470"/>
          <a:stretch/>
        </p:blipFill>
        <p:spPr bwMode="auto">
          <a:xfrm>
            <a:off x="4876800" y="1699143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1" r="50000"/>
          <a:stretch/>
        </p:blipFill>
        <p:spPr bwMode="auto">
          <a:xfrm>
            <a:off x="2173697" y="3908028"/>
            <a:ext cx="2327652" cy="20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244" b="1"/>
          <a:stretch/>
        </p:blipFill>
        <p:spPr bwMode="auto">
          <a:xfrm>
            <a:off x="4849091" y="3906982"/>
            <a:ext cx="2327652" cy="19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7891" y="854307"/>
            <a:ext cx="5424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 ( vi deo)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con qua thong mi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524000"/>
            <a:ext cx="7010400" cy="3943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334195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51614" b="55470"/>
          <a:stretch/>
        </p:blipFill>
        <p:spPr bwMode="auto">
          <a:xfrm>
            <a:off x="2673927" y="1600200"/>
            <a:ext cx="3449782" cy="311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27632" y="4886980"/>
            <a:ext cx="4232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Quaï nhìn thaáy gì döôùi goác caây?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470"/>
          <a:stretch/>
        </p:blipFill>
        <p:spPr bwMode="auto">
          <a:xfrm>
            <a:off x="2819400" y="1724891"/>
            <a:ext cx="344145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4511" y="4886980"/>
            <a:ext cx="671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Quaï coù uoáng ñöôïc nöôùc trong bình khoâng? Vì sao?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56219" r="50000"/>
          <a:stretch/>
        </p:blipFill>
        <p:spPr bwMode="auto">
          <a:xfrm>
            <a:off x="2896329" y="1600200"/>
            <a:ext cx="3436378" cy="294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02124" y="4886980"/>
            <a:ext cx="3283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Quaï ñaõ nghó ra ñieàu gì 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244" b="1"/>
          <a:stretch/>
        </p:blipFill>
        <p:spPr bwMode="auto">
          <a:xfrm>
            <a:off x="2521438" y="1676400"/>
            <a:ext cx="3650761" cy="308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6452" y="4886980"/>
            <a:ext cx="8074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smtClean="0">
                <a:solidFill>
                  <a:srgbClr val="0033CC"/>
                </a:solidFill>
                <a:latin typeface="VNI-Avo" pitchFamily="2" charset="0"/>
              </a:rPr>
              <a:t>Cuoái cuøng quaï coù uoáng ñöôïc nöôùc trong bình khoâng? Vì sao?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374" y="854307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33CC"/>
                </a:solidFill>
                <a:latin typeface="VNI-Avo" pitchFamily="2" charset="0"/>
              </a:rPr>
              <a:t>Con quaï thoâng minh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470"/>
          <a:stretch/>
        </p:blipFill>
        <p:spPr bwMode="auto">
          <a:xfrm>
            <a:off x="2173697" y="1766317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470"/>
          <a:stretch/>
        </p:blipFill>
        <p:spPr bwMode="auto">
          <a:xfrm>
            <a:off x="4876800" y="1699143"/>
            <a:ext cx="2327652" cy="195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1" r="50000"/>
          <a:stretch/>
        </p:blipFill>
        <p:spPr bwMode="auto">
          <a:xfrm>
            <a:off x="2173697" y="3908028"/>
            <a:ext cx="2327652" cy="20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244" b="1"/>
          <a:stretch/>
        </p:blipFill>
        <p:spPr bwMode="auto">
          <a:xfrm>
            <a:off x="4849091" y="3906982"/>
            <a:ext cx="2327652" cy="19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8849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435668"/>
              </p:ext>
            </p:extLst>
          </p:nvPr>
        </p:nvGraphicFramePr>
        <p:xfrm>
          <a:off x="762000" y="1302603"/>
          <a:ext cx="7543800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  <a:gridCol w="1257300"/>
                <a:gridCol w="1257300"/>
                <a:gridCol w="1257300"/>
                <a:gridCol w="1257300"/>
              </a:tblGrid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67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1136348"/>
            <a:ext cx="583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9378" y="1136348"/>
            <a:ext cx="607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eâ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4832" y="1136348"/>
            <a:ext cx="335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i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4226" y="1136348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u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9626" y="1136348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>
                <a:solidFill>
                  <a:srgbClr val="0033CC"/>
                </a:solidFill>
                <a:latin typeface="VNI-Avo" pitchFamily="2" charset="0"/>
              </a:rPr>
              <a:t>ö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150203"/>
            <a:ext cx="583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232" y="1766728"/>
            <a:ext cx="548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k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2658" y="2369403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h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0532" y="2958218"/>
            <a:ext cx="335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88" y="3519192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648" y="4122003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kh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91200" y="1891423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91200" y="1891423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010400" y="1915526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10400" y="1915526"/>
            <a:ext cx="1219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43024" y="1853464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648" y="187705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18170" y="1867316"/>
            <a:ext cx="655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43024" y="2410968"/>
            <a:ext cx="883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90648" y="243456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11759" y="2424820"/>
            <a:ext cx="66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72375" y="2450055"/>
            <a:ext cx="864339" cy="699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hö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35342" y="2435154"/>
            <a:ext cx="864339" cy="699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hu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13570" y="3024168"/>
            <a:ext cx="688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dirty="0" smtClean="0">
                <a:latin typeface="VNI-Avo" pitchFamily="2" charset="0"/>
              </a:rPr>
              <a:t>le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68741" y="3024167"/>
            <a:ext cx="710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leâ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11759" y="3012537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dirty="0" smtClean="0">
                <a:latin typeface="VNI-Avo" pitchFamily="2" charset="0"/>
              </a:rPr>
              <a:t>li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88819" y="3063255"/>
            <a:ext cx="66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dirty="0" smtClean="0">
                <a:latin typeface="VNI-Avo" pitchFamily="2" charset="0"/>
              </a:rPr>
              <a:t>lö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61363" y="3063255"/>
            <a:ext cx="662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dirty="0" smtClean="0">
                <a:latin typeface="VNI-Avo" pitchFamily="2" charset="0"/>
              </a:rPr>
              <a:t>lu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71126" y="3633768"/>
            <a:ext cx="1255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18750" y="3657362"/>
            <a:ext cx="1277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46275" y="3647620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25136" y="3672855"/>
            <a:ext cx="1393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vi-VN" sz="4400" b="1" dirty="0" smtClean="0">
                <a:latin typeface="VNI-Avo" pitchFamily="2" charset="0"/>
              </a:rPr>
              <a:t>chö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69856" y="3657954"/>
            <a:ext cx="1229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chu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03186" y="4122003"/>
            <a:ext cx="12234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khe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50810" y="4145597"/>
            <a:ext cx="1245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kheâ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78335" y="4135855"/>
            <a:ext cx="995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khi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7196" y="4161090"/>
            <a:ext cx="13612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vi-VN" sz="4400" b="1" dirty="0" smtClean="0">
                <a:latin typeface="VNI-Avo" pitchFamily="2" charset="0"/>
              </a:rPr>
              <a:t>khö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01916" y="4146189"/>
            <a:ext cx="119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smtClean="0">
                <a:latin typeface="VNI-Avo" pitchFamily="2" charset="0"/>
              </a:rPr>
              <a:t>khu</a:t>
            </a:r>
            <a:endParaRPr lang="en-US" sz="4400" b="1">
              <a:latin typeface="VNI-Avo" pitchFamily="2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9" name="Group 5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 bwMode="auto">
          <a:xfrm>
            <a:off x="389292" y="961150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350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0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7386" y="3581400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chuù heà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232801">
            <a:off x="2996900" y="2057401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22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6468" y="3581400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laù khoâ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232801">
            <a:off x="2996900" y="2057401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20" y="1761249"/>
            <a:ext cx="209703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4108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4176" y="3581400"/>
            <a:ext cx="1992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bôø hoà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48" y="765030"/>
            <a:ext cx="419010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20461916" flipH="1">
            <a:off x="3584331" y="3050630"/>
            <a:ext cx="802121" cy="17427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243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1323" y="3962262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0033CC"/>
                </a:solidFill>
                <a:latin typeface="VNI-Avo" pitchFamily="2" charset="0"/>
              </a:rPr>
              <a:t>chôï caù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99" y="142851"/>
            <a:ext cx="3695700" cy="354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094117" y="26552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4243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4796</TotalTime>
  <Words>270</Words>
  <Application>Microsoft Office PowerPoint</Application>
  <PresentationFormat>On-screen Show (4:3)</PresentationFormat>
  <Paragraphs>114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Times New Roman</vt:lpstr>
      <vt:lpstr>.VnUniverse</vt:lpstr>
      <vt:lpstr>.VnCooper</vt:lpstr>
      <vt:lpstr>VNI-Avo</vt:lpstr>
      <vt:lpstr>.VnAvant</vt:lpstr>
      <vt:lpstr>Calibri</vt:lpstr>
      <vt:lpstr>HP-087</vt:lpstr>
      <vt:lpstr>.VnCooperH</vt:lpstr>
      <vt:lpstr>Arial Rounded MT Bold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Administrator_PC</cp:lastModifiedBy>
  <cp:revision>287</cp:revision>
  <dcterms:created xsi:type="dcterms:W3CDTF">2006-08-16T00:00:00Z</dcterms:created>
  <dcterms:modified xsi:type="dcterms:W3CDTF">2021-10-08T11:24:35Z</dcterms:modified>
</cp:coreProperties>
</file>