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handoutMasterIdLst>
    <p:handoutMasterId r:id="rId17"/>
  </p:handoutMasterIdLst>
  <p:sldIdLst>
    <p:sldId id="518" r:id="rId2"/>
    <p:sldId id="299" r:id="rId3"/>
    <p:sldId id="260" r:id="rId4"/>
    <p:sldId id="257" r:id="rId5"/>
    <p:sldId id="312" r:id="rId6"/>
    <p:sldId id="300" r:id="rId7"/>
    <p:sldId id="528" r:id="rId8"/>
    <p:sldId id="529" r:id="rId9"/>
    <p:sldId id="530" r:id="rId10"/>
    <p:sldId id="278" r:id="rId11"/>
    <p:sldId id="291" r:id="rId12"/>
    <p:sldId id="522" r:id="rId13"/>
    <p:sldId id="271" r:id="rId14"/>
    <p:sldId id="524" r:id="rId15"/>
  </p:sldIdLst>
  <p:sldSz cx="9144000" cy="5143500" type="screen16x9"/>
  <p:notesSz cx="6858000" cy="9144000"/>
  <p:embeddedFontLst>
    <p:embeddedFont>
      <p:font typeface="Arial-SGK-TV" panose="020B0604020202020204" charset="0"/>
      <p:regular r:id="rId18"/>
      <p:bold r:id="rId19"/>
      <p:italic r:id="rId20"/>
    </p:embeddedFont>
    <p:embeddedFont>
      <p:font typeface="Lato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ES" initials="A" lastIdx="10" clrIdx="0">
    <p:extLst>
      <p:ext uri="{19B8F6BF-5375-455C-9EA6-DF929625EA0E}">
        <p15:presenceInfo xmlns:p15="http://schemas.microsoft.com/office/powerpoint/2012/main" userId="A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C7D3"/>
    <a:srgbClr val="00ADEE"/>
    <a:srgbClr val="D1232A"/>
    <a:srgbClr val="F8C0D2"/>
    <a:srgbClr val="FFCCCC"/>
    <a:srgbClr val="DE1880"/>
    <a:srgbClr val="008FCB"/>
    <a:srgbClr val="05BDF2"/>
    <a:srgbClr val="74B43C"/>
    <a:srgbClr val="C8D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 varScale="1">
        <p:scale>
          <a:sx n="96" d="100"/>
          <a:sy n="96" d="100"/>
        </p:scale>
        <p:origin x="90" y="354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01D61-6412-40DD-B0DF-F0FAEE424931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66E99-C574-45E7-87E3-75F891C16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18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588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362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63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C7984-C9C4-4EB3-AF45-D39F9CF8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1A55-5264-47D2-B4B0-1CC0E99A0A30}" type="datetimeFigureOut">
              <a:rPr lang="en-US"/>
              <a:pPr>
                <a:defRPr/>
              </a:pPr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DB6B4-48D6-44FA-88E1-FA0676FCC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6F363-FC62-46D4-A3FF-2B39B112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561CF-EC10-4F0E-A66E-6E07FEAC5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9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87" y="200397"/>
            <a:ext cx="2482187" cy="16547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65" y="2801295"/>
            <a:ext cx="1830925" cy="156849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91349" y="2084089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ả cá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88926" y="4598688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à là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98" y="349245"/>
            <a:ext cx="2248990" cy="1674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77906" y="2221386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cá 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46" y="2567335"/>
            <a:ext cx="2089553" cy="17426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24582" y="4537202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cá 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32048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1" y="579340"/>
            <a:ext cx="307554" cy="304491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710750" y="1890699"/>
            <a:ext cx="7722500" cy="1362101"/>
          </a:xfrm>
          <a:prstGeom prst="flowChartAlternateProcess">
            <a:avLst/>
          </a:prstGeom>
          <a:solidFill>
            <a:srgbClr val="EBC7D3"/>
          </a:solidFill>
          <a:ln>
            <a:solidFill>
              <a:srgbClr val="DE1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Bà cho bé khế và chà là.</a:t>
            </a:r>
          </a:p>
        </p:txBody>
      </p:sp>
    </p:spTree>
    <p:extLst>
      <p:ext uri="{BB962C8B-B14F-4D97-AF65-F5344CB8AC3E}">
        <p14:creationId xmlns:p14="http://schemas.microsoft.com/office/powerpoint/2010/main" val="21910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94" y="1002043"/>
            <a:ext cx="1125534" cy="1254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4692" y="2256073"/>
            <a:ext cx="35890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SGK-TV" pitchFamily="2" charset="0"/>
                <a:cs typeface="Arial-SGK-TV" pitchFamily="2" charset="0"/>
              </a:rPr>
              <a:t>Hoạt động mở rộng</a:t>
            </a:r>
          </a:p>
        </p:txBody>
      </p:sp>
    </p:spTree>
    <p:extLst>
      <p:ext uri="{BB962C8B-B14F-4D97-AF65-F5344CB8AC3E}">
        <p14:creationId xmlns:p14="http://schemas.microsoft.com/office/powerpoint/2010/main" val="349067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7" y="567511"/>
            <a:ext cx="270179" cy="3010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6" y="1337481"/>
            <a:ext cx="2077603" cy="2654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82" y="482062"/>
            <a:ext cx="3191252" cy="35099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258" y="2008374"/>
            <a:ext cx="2696209" cy="1371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BC445F-509E-4CA3-BB53-D5DFED3B72B5}"/>
              </a:ext>
            </a:extLst>
          </p:cNvPr>
          <p:cNvSpPr txBox="1"/>
          <p:nvPr/>
        </p:nvSpPr>
        <p:spPr>
          <a:xfrm>
            <a:off x="960231" y="3875438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cuộn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ỉ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0500D4-43DB-4BF9-89C0-BEEAF2A9DC6E}"/>
              </a:ext>
            </a:extLst>
          </p:cNvPr>
          <p:cNvSpPr txBox="1"/>
          <p:nvPr/>
        </p:nvSpPr>
        <p:spPr>
          <a:xfrm>
            <a:off x="3682097" y="3764663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ổi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29BD75-0BC5-4564-891E-9BC98CDE7FEE}"/>
              </a:ext>
            </a:extLst>
          </p:cNvPr>
          <p:cNvSpPr txBox="1"/>
          <p:nvPr/>
        </p:nvSpPr>
        <p:spPr>
          <a:xfrm>
            <a:off x="6430836" y="3530306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uôn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bánh</a:t>
            </a:r>
          </a:p>
        </p:txBody>
      </p:sp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991AC0E-D0B3-412B-A04B-0825CA66D4BF}"/>
              </a:ext>
            </a:extLst>
          </p:cNvPr>
          <p:cNvSpPr txBox="1"/>
          <p:nvPr/>
        </p:nvSpPr>
        <p:spPr>
          <a:xfrm>
            <a:off x="2915035" y="2382221"/>
            <a:ext cx="3096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方正粗圆_GBK" panose="03000509000000000000" pitchFamily="65" charset="-122"/>
                <a:cs typeface="Arial-SGK-TV" pitchFamily="2" charset="0"/>
              </a:rPr>
              <a:t>Chúc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方正粗圆_GBK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方正粗圆_GBK" panose="03000509000000000000" pitchFamily="65" charset="-122"/>
                <a:cs typeface="Arial-SGK-TV" pitchFamily="2" charset="0"/>
              </a:rPr>
              <a:t>các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方正粗圆_GBK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方正粗圆_GBK" panose="03000509000000000000" pitchFamily="65" charset="-122"/>
                <a:cs typeface="Arial-SGK-TV" pitchFamily="2" charset="0"/>
              </a:rPr>
              <a:t>em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方正粗圆_GBK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方正粗圆_GBK" panose="03000509000000000000" pitchFamily="65" charset="-122"/>
                <a:cs typeface="Arial-SGK-TV" pitchFamily="2" charset="0"/>
              </a:rPr>
              <a:t>học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方正粗圆_GBK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方正粗圆_GBK" panose="03000509000000000000" pitchFamily="65" charset="-122"/>
                <a:cs typeface="Arial-SGK-TV" pitchFamily="2" charset="0"/>
              </a:rPr>
              <a:t>tốt</a:t>
            </a:r>
            <a:endParaRPr lang="zh-CN" altLang="en-US" sz="4800" b="1" spc="-3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ea typeface="方正粗圆_GBK" panose="03000509000000000000" pitchFamily="65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4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Hộp Văn bản 5">
            <a:extLst>
              <a:ext uri="{FF2B5EF4-FFF2-40B4-BE49-F238E27FC236}">
                <a16:creationId xmlns:a16="http://schemas.microsoft.com/office/drawing/2014/main" id="{0EB00B35-B9B2-4BAA-8F94-C24575A48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391" y="1137047"/>
            <a:ext cx="1370409" cy="72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4125" dirty="0" err="1">
                <a:latin typeface="Arial-SGK-TV" pitchFamily="2" charset="0"/>
                <a:cs typeface="Arial-SGK-TV" pitchFamily="2" charset="0"/>
              </a:rPr>
              <a:t>lá</a:t>
            </a:r>
            <a:endParaRPr lang="en-SG" altLang="en-US" sz="4125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171" name="Hộp Văn bản 9">
            <a:extLst>
              <a:ext uri="{FF2B5EF4-FFF2-40B4-BE49-F238E27FC236}">
                <a16:creationId xmlns:a16="http://schemas.microsoft.com/office/drawing/2014/main" id="{060BA6C9-90F1-4B11-A748-7E9CAB22B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675" y="997744"/>
            <a:ext cx="1509713" cy="72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4125" dirty="0" err="1">
                <a:latin typeface="Arial-SGK-TV" pitchFamily="2" charset="0"/>
                <a:cs typeface="Arial-SGK-TV" pitchFamily="2" charset="0"/>
              </a:rPr>
              <a:t>hẹ</a:t>
            </a:r>
            <a:endParaRPr lang="en-SG" altLang="en-US" sz="4125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172" name="Hộp Văn bản 11">
            <a:extLst>
              <a:ext uri="{FF2B5EF4-FFF2-40B4-BE49-F238E27FC236}">
                <a16:creationId xmlns:a16="http://schemas.microsoft.com/office/drawing/2014/main" id="{28F3D98D-F4CA-469D-9BEA-2DD3AC4D7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691" y="970360"/>
            <a:ext cx="1395413" cy="72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4125" dirty="0" err="1">
                <a:latin typeface="Arial-SGK-TV" pitchFamily="2" charset="0"/>
                <a:cs typeface="Arial-SGK-TV" pitchFamily="2" charset="0"/>
              </a:rPr>
              <a:t>lọ</a:t>
            </a:r>
            <a:endParaRPr lang="en-SG" altLang="en-US" sz="4125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173" name="Hộp Văn bản 14">
            <a:extLst>
              <a:ext uri="{FF2B5EF4-FFF2-40B4-BE49-F238E27FC236}">
                <a16:creationId xmlns:a16="http://schemas.microsoft.com/office/drawing/2014/main" id="{4E902B00-8204-4ED9-83FB-11A699CD8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75" y="3365897"/>
            <a:ext cx="1372791" cy="72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4125" dirty="0" err="1">
                <a:latin typeface="Arial-SGK-TV" pitchFamily="2" charset="0"/>
                <a:cs typeface="Arial-SGK-TV" pitchFamily="2" charset="0"/>
              </a:rPr>
              <a:t>hồ</a:t>
            </a:r>
            <a:endParaRPr lang="en-SG" altLang="en-US" sz="4125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174" name="Hộp Văn bản 16">
            <a:extLst>
              <a:ext uri="{FF2B5EF4-FFF2-40B4-BE49-F238E27FC236}">
                <a16:creationId xmlns:a16="http://schemas.microsoft.com/office/drawing/2014/main" id="{4A308B25-C3DB-47D6-8DED-C2B35E636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612" y="3365897"/>
            <a:ext cx="1639491" cy="72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4125" dirty="0">
                <a:latin typeface="Arial-SGK-TV" pitchFamily="2" charset="0"/>
                <a:cs typeface="Arial-SGK-TV" pitchFamily="2" charset="0"/>
              </a:rPr>
              <a:t>le </a:t>
            </a:r>
            <a:r>
              <a:rPr lang="en-SG" altLang="en-US" sz="4125" dirty="0" err="1">
                <a:latin typeface="Arial-SGK-TV" pitchFamily="2" charset="0"/>
                <a:cs typeface="Arial-SGK-TV" pitchFamily="2" charset="0"/>
              </a:rPr>
              <a:t>le</a:t>
            </a:r>
            <a:endParaRPr lang="en-SG" altLang="en-US" sz="4125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Chỗ dành sẵn cho Nội dung 4">
            <a:extLst>
              <a:ext uri="{FF2B5EF4-FFF2-40B4-BE49-F238E27FC236}">
                <a16:creationId xmlns:a16="http://schemas.microsoft.com/office/drawing/2014/main" id="{0F1363C3-6F6D-4E19-9DDF-BEA9C7DCD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66" y="3055092"/>
            <a:ext cx="1913334" cy="127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hỗ dành sẵn cho Nội dung 4">
            <a:extLst>
              <a:ext uri="{FF2B5EF4-FFF2-40B4-BE49-F238E27FC236}">
                <a16:creationId xmlns:a16="http://schemas.microsoft.com/office/drawing/2014/main" id="{E37D0E41-7585-4E80-9BCA-1D9A11365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301" y="2525072"/>
            <a:ext cx="2336918" cy="233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hỗ dành sẵn cho Nội dung 4">
            <a:extLst>
              <a:ext uri="{FF2B5EF4-FFF2-40B4-BE49-F238E27FC236}">
                <a16:creationId xmlns:a16="http://schemas.microsoft.com/office/drawing/2014/main" id="{5C028B8E-F1A2-4DA9-9C53-6D94980E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7"/>
          <a:stretch>
            <a:fillRect/>
          </a:stretch>
        </p:blipFill>
        <p:spPr bwMode="auto">
          <a:xfrm>
            <a:off x="6116443" y="533401"/>
            <a:ext cx="1646635" cy="152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picture containing orange, black, citrus, dark&#10;&#10;Description automatically generated">
            <a:extLst>
              <a:ext uri="{FF2B5EF4-FFF2-40B4-BE49-F238E27FC236}">
                <a16:creationId xmlns:a16="http://schemas.microsoft.com/office/drawing/2014/main" id="{509CDA6F-C356-4B07-BB5B-D99474CAE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81" y="365943"/>
            <a:ext cx="1935956" cy="193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082006-7E2E-4475-A6B0-2C62585C2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8795">
            <a:off x="263568" y="709016"/>
            <a:ext cx="2137172" cy="213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Hộp Văn bản 9">
            <a:extLst>
              <a:ext uri="{FF2B5EF4-FFF2-40B4-BE49-F238E27FC236}">
                <a16:creationId xmlns:a16="http://schemas.microsoft.com/office/drawing/2014/main" id="{64A0C662-D2A8-4AA0-BA32-5F311F139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816" y="2415778"/>
            <a:ext cx="3000375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375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SG" altLang="en-US" sz="3375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SG" altLang="en-US" sz="3375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SG" altLang="en-US" sz="3375" dirty="0">
                <a:latin typeface="Arial-SGK-TV" pitchFamily="2" charset="0"/>
                <a:cs typeface="Arial-SGK-TV" pitchFamily="2" charset="0"/>
              </a:rPr>
              <a:t> la</a:t>
            </a:r>
          </a:p>
        </p:txBody>
      </p:sp>
      <p:sp>
        <p:nvSpPr>
          <p:cNvPr id="8195" name="Hộp Văn bản 11">
            <a:extLst>
              <a:ext uri="{FF2B5EF4-FFF2-40B4-BE49-F238E27FC236}">
                <a16:creationId xmlns:a16="http://schemas.microsoft.com/office/drawing/2014/main" id="{256CC902-440A-4502-9199-ABF0BAC7B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2302669"/>
            <a:ext cx="2862346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375" dirty="0" err="1">
                <a:latin typeface="Arial-SGK-TV" pitchFamily="2" charset="0"/>
                <a:cs typeface="Arial-SGK-TV" pitchFamily="2" charset="0"/>
              </a:rPr>
              <a:t>Dì</a:t>
            </a:r>
            <a:r>
              <a:rPr lang="en-SG" altLang="en-US" sz="3375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SG" altLang="en-US" sz="3375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SG" altLang="en-US" sz="3375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SG" altLang="en-US" sz="3375" dirty="0" err="1">
                <a:latin typeface="Arial-SGK-TV" pitchFamily="2" charset="0"/>
                <a:cs typeface="Arial-SGK-TV" pitchFamily="2" charset="0"/>
              </a:rPr>
              <a:t>hẹ</a:t>
            </a:r>
            <a:r>
              <a:rPr lang="en-SG" altLang="en-US" sz="3375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SG" altLang="en-US" sz="3375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SG" altLang="en-US" sz="3375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SG" altLang="en-US" sz="3375" dirty="0" err="1">
                <a:latin typeface="Arial-SGK-TV" pitchFamily="2" charset="0"/>
                <a:cs typeface="Arial-SGK-TV" pitchFamily="2" charset="0"/>
              </a:rPr>
              <a:t>lê</a:t>
            </a:r>
            <a:r>
              <a:rPr lang="en-SG" altLang="en-US" sz="3375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24FD974F-F2B5-40B6-90DE-0068C178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536" y="820534"/>
            <a:ext cx="4420790" cy="392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EECB253-ACC9-4EE1-BEC2-D3F264819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34" y="1031538"/>
            <a:ext cx="3804047" cy="338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79" y="622772"/>
            <a:ext cx="483494" cy="2639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6" y="1023169"/>
            <a:ext cx="8263719" cy="3579191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87398" y="1052964"/>
            <a:ext cx="1110019" cy="2530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khung ảnh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09349" y="2197264"/>
            <a:ext cx="673290" cy="2530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khăn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57326" y="3606162"/>
            <a:ext cx="630072" cy="2530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chậu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033516" y="3732663"/>
            <a:ext cx="630072" cy="2530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chổi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75380" y="1084584"/>
            <a:ext cx="625522" cy="22932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chim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52549" y="1833868"/>
            <a:ext cx="548185" cy="2452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chó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869140" y="1837156"/>
            <a:ext cx="702860" cy="27142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chuột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512023" y="2740288"/>
            <a:ext cx="479947" cy="2570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khỉ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439468" y="1553571"/>
            <a:ext cx="555009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khế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264322" y="3207226"/>
            <a:ext cx="782472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chanh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127917" y="665121"/>
            <a:ext cx="782472" cy="3347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 khô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910389" y="3141261"/>
            <a:ext cx="782472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chuối</a:t>
            </a:r>
          </a:p>
        </p:txBody>
      </p:sp>
      <p:sp>
        <p:nvSpPr>
          <p:cNvPr id="18" name="Rounded Rectangle 18">
            <a:extLst>
              <a:ext uri="{FF2B5EF4-FFF2-40B4-BE49-F238E27FC236}">
                <a16:creationId xmlns:a16="http://schemas.microsoft.com/office/drawing/2014/main" id="{7BF7BEFF-E68D-4E52-BC67-A5B8259C6D9D}"/>
              </a:ext>
            </a:extLst>
          </p:cNvPr>
          <p:cNvSpPr/>
          <p:nvPr/>
        </p:nvSpPr>
        <p:spPr>
          <a:xfrm>
            <a:off x="1085970" y="1068628"/>
            <a:ext cx="1110019" cy="2530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ung ảnh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BA4EF706-02F8-4549-AE96-F084E29D68BB}"/>
              </a:ext>
            </a:extLst>
          </p:cNvPr>
          <p:cNvSpPr/>
          <p:nvPr/>
        </p:nvSpPr>
        <p:spPr>
          <a:xfrm>
            <a:off x="307921" y="2212928"/>
            <a:ext cx="673290" cy="2530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ăn</a:t>
            </a:r>
          </a:p>
        </p:txBody>
      </p:sp>
      <p:sp>
        <p:nvSpPr>
          <p:cNvPr id="32" name="Rounded Rectangle 21">
            <a:extLst>
              <a:ext uri="{FF2B5EF4-FFF2-40B4-BE49-F238E27FC236}">
                <a16:creationId xmlns:a16="http://schemas.microsoft.com/office/drawing/2014/main" id="{FF4EE14D-7FD5-4F31-BD4C-817B62F10B40}"/>
              </a:ext>
            </a:extLst>
          </p:cNvPr>
          <p:cNvSpPr/>
          <p:nvPr/>
        </p:nvSpPr>
        <p:spPr>
          <a:xfrm>
            <a:off x="455898" y="3621826"/>
            <a:ext cx="630072" cy="2530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ậu</a:t>
            </a:r>
          </a:p>
        </p:txBody>
      </p:sp>
      <p:sp>
        <p:nvSpPr>
          <p:cNvPr id="33" name="Rounded Rectangle 22">
            <a:extLst>
              <a:ext uri="{FF2B5EF4-FFF2-40B4-BE49-F238E27FC236}">
                <a16:creationId xmlns:a16="http://schemas.microsoft.com/office/drawing/2014/main" id="{4278D3A4-E574-462A-9F7F-4F52C783A305}"/>
              </a:ext>
            </a:extLst>
          </p:cNvPr>
          <p:cNvSpPr/>
          <p:nvPr/>
        </p:nvSpPr>
        <p:spPr>
          <a:xfrm>
            <a:off x="2032088" y="3748327"/>
            <a:ext cx="630072" cy="2530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ổi</a:t>
            </a:r>
          </a:p>
        </p:txBody>
      </p:sp>
      <p:sp>
        <p:nvSpPr>
          <p:cNvPr id="34" name="Rounded Rectangle 23">
            <a:extLst>
              <a:ext uri="{FF2B5EF4-FFF2-40B4-BE49-F238E27FC236}">
                <a16:creationId xmlns:a16="http://schemas.microsoft.com/office/drawing/2014/main" id="{87AE327A-2676-452F-875E-43E2AC37CF24}"/>
              </a:ext>
            </a:extLst>
          </p:cNvPr>
          <p:cNvSpPr/>
          <p:nvPr/>
        </p:nvSpPr>
        <p:spPr>
          <a:xfrm>
            <a:off x="3173952" y="1100248"/>
            <a:ext cx="625522" cy="22932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im</a:t>
            </a:r>
          </a:p>
        </p:txBody>
      </p: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id="{4FD25BA5-896A-4FE7-B9E4-3E083DD8C685}"/>
              </a:ext>
            </a:extLst>
          </p:cNvPr>
          <p:cNvSpPr/>
          <p:nvPr/>
        </p:nvSpPr>
        <p:spPr>
          <a:xfrm>
            <a:off x="3051121" y="1849532"/>
            <a:ext cx="548185" cy="2452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ó</a:t>
            </a:r>
          </a:p>
        </p:txBody>
      </p:sp>
      <p:sp>
        <p:nvSpPr>
          <p:cNvPr id="36" name="Rounded Rectangle 25">
            <a:extLst>
              <a:ext uri="{FF2B5EF4-FFF2-40B4-BE49-F238E27FC236}">
                <a16:creationId xmlns:a16="http://schemas.microsoft.com/office/drawing/2014/main" id="{224FFFAE-E611-498A-8596-A0A0252A24FD}"/>
              </a:ext>
            </a:extLst>
          </p:cNvPr>
          <p:cNvSpPr/>
          <p:nvPr/>
        </p:nvSpPr>
        <p:spPr>
          <a:xfrm>
            <a:off x="3867712" y="1852820"/>
            <a:ext cx="702860" cy="27142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uột</a:t>
            </a:r>
          </a:p>
        </p:txBody>
      </p:sp>
      <p:sp>
        <p:nvSpPr>
          <p:cNvPr id="37" name="Rounded Rectangle 26">
            <a:extLst>
              <a:ext uri="{FF2B5EF4-FFF2-40B4-BE49-F238E27FC236}">
                <a16:creationId xmlns:a16="http://schemas.microsoft.com/office/drawing/2014/main" id="{E9B70C3E-72FF-4753-8B41-A487D3B293DA}"/>
              </a:ext>
            </a:extLst>
          </p:cNvPr>
          <p:cNvSpPr/>
          <p:nvPr/>
        </p:nvSpPr>
        <p:spPr>
          <a:xfrm>
            <a:off x="3510595" y="2755952"/>
            <a:ext cx="479947" cy="2570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ỉ</a:t>
            </a:r>
          </a:p>
        </p:txBody>
      </p:sp>
      <p:sp>
        <p:nvSpPr>
          <p:cNvPr id="38" name="Rounded Rectangle 27">
            <a:extLst>
              <a:ext uri="{FF2B5EF4-FFF2-40B4-BE49-F238E27FC236}">
                <a16:creationId xmlns:a16="http://schemas.microsoft.com/office/drawing/2014/main" id="{E5AAB462-0AD0-48FE-AA44-6454C2BA353B}"/>
              </a:ext>
            </a:extLst>
          </p:cNvPr>
          <p:cNvSpPr/>
          <p:nvPr/>
        </p:nvSpPr>
        <p:spPr>
          <a:xfrm>
            <a:off x="6438040" y="1569235"/>
            <a:ext cx="555009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ế</a:t>
            </a:r>
          </a:p>
        </p:txBody>
      </p:sp>
      <p:sp>
        <p:nvSpPr>
          <p:cNvPr id="39" name="Rounded Rectangle 28">
            <a:extLst>
              <a:ext uri="{FF2B5EF4-FFF2-40B4-BE49-F238E27FC236}">
                <a16:creationId xmlns:a16="http://schemas.microsoft.com/office/drawing/2014/main" id="{A09C144D-6483-4FB3-B3E7-6E95B8B1EDF9}"/>
              </a:ext>
            </a:extLst>
          </p:cNvPr>
          <p:cNvSpPr/>
          <p:nvPr/>
        </p:nvSpPr>
        <p:spPr>
          <a:xfrm>
            <a:off x="6262894" y="3222890"/>
            <a:ext cx="782472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anh</a:t>
            </a:r>
          </a:p>
        </p:txBody>
      </p:sp>
      <p:sp>
        <p:nvSpPr>
          <p:cNvPr id="40" name="Rounded Rectangle 29">
            <a:extLst>
              <a:ext uri="{FF2B5EF4-FFF2-40B4-BE49-F238E27FC236}">
                <a16:creationId xmlns:a16="http://schemas.microsoft.com/office/drawing/2014/main" id="{50110978-136A-418A-AFC7-C20A7F317D05}"/>
              </a:ext>
            </a:extLst>
          </p:cNvPr>
          <p:cNvSpPr/>
          <p:nvPr/>
        </p:nvSpPr>
        <p:spPr>
          <a:xfrm>
            <a:off x="7126489" y="680785"/>
            <a:ext cx="782472" cy="3347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 </a:t>
            </a:r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41" name="Rounded Rectangle 15">
            <a:extLst>
              <a:ext uri="{FF2B5EF4-FFF2-40B4-BE49-F238E27FC236}">
                <a16:creationId xmlns:a16="http://schemas.microsoft.com/office/drawing/2014/main" id="{94E1C9F7-D57B-43CC-97CA-87A42FF9CD07}"/>
              </a:ext>
            </a:extLst>
          </p:cNvPr>
          <p:cNvSpPr/>
          <p:nvPr/>
        </p:nvSpPr>
        <p:spPr>
          <a:xfrm>
            <a:off x="7908961" y="3156925"/>
            <a:ext cx="782472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uối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8" grpId="0" animBg="1"/>
      <p:bldP spid="2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723AEE3B-9A37-4AAC-B7DE-1FC455AD9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336" y="1457325"/>
            <a:ext cx="699516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n-NO" altLang="en-US" sz="7500" b="1" dirty="0">
                <a:solidFill>
                  <a:srgbClr val="FF0000"/>
                </a:solidFill>
                <a:latin typeface="Arial-SGK-TV" pitchFamily="2" charset="0"/>
                <a:ea typeface="Elsie"/>
                <a:cs typeface="Arial-SGK-TV" pitchFamily="2" charset="0"/>
              </a:rPr>
              <a:t>BÀI 4: ch   kh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9432" y="264819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60827" y="264819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9432" y="1264113"/>
            <a:ext cx="3839749" cy="941540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1" t="15395" r="45373" b="25850"/>
          <a:stretch/>
        </p:blipFill>
        <p:spPr>
          <a:xfrm>
            <a:off x="945538" y="464214"/>
            <a:ext cx="811178" cy="532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4" t="23605" r="19860" b="24054"/>
          <a:stretch/>
        </p:blipFill>
        <p:spPr>
          <a:xfrm>
            <a:off x="3088155" y="537889"/>
            <a:ext cx="428733" cy="472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231" y="1296159"/>
            <a:ext cx="1800149" cy="8774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05" y="3988749"/>
            <a:ext cx="1800149" cy="877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78" y="2237699"/>
            <a:ext cx="3437489" cy="1719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4752828" y="288974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04223" y="288974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-SGK-TV" charset="0"/>
                <a:cs typeface="Arial-SGK-TV" charset="0"/>
              </a:rPr>
              <a:t>ê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52828" y="1288268"/>
            <a:ext cx="3839749" cy="941540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4" t="24929" r="45377" b="22837"/>
          <a:stretch/>
        </p:blipFill>
        <p:spPr>
          <a:xfrm>
            <a:off x="5356740" y="494408"/>
            <a:ext cx="675565" cy="5201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18598" r="12477" b="20576"/>
          <a:stretch/>
        </p:blipFill>
        <p:spPr>
          <a:xfrm>
            <a:off x="6059503" y="1451294"/>
            <a:ext cx="1226398" cy="6154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18598" r="12477" b="20576"/>
          <a:stretch/>
        </p:blipFill>
        <p:spPr>
          <a:xfrm>
            <a:off x="6049918" y="4149551"/>
            <a:ext cx="1226398" cy="6154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302871"/>
            <a:ext cx="3387548" cy="168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6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45024"/>
            <a:ext cx="8520600" cy="652255"/>
          </a:xfrm>
        </p:spPr>
        <p:txBody>
          <a:bodyPr/>
          <a:lstStyle/>
          <a:p>
            <a:pPr algn="ctr"/>
            <a:r>
              <a:rPr lang="en-US" sz="4000" smtClean="0">
                <a:solidFill>
                  <a:srgbClr val="FF0000"/>
                </a:solidFill>
              </a:rPr>
              <a:t>Viết 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4" name="CĐ3_B4_kh_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5749" y="1131217"/>
            <a:ext cx="5025333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6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Đ3_B4_ch_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5101" y="424413"/>
            <a:ext cx="374904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1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issors, tool&#10;&#10;Description automatically generated">
            <a:extLst>
              <a:ext uri="{FF2B5EF4-FFF2-40B4-BE49-F238E27FC236}">
                <a16:creationId xmlns:a16="http://schemas.microsoft.com/office/drawing/2014/main" id="{540C074F-7B48-49F4-A93F-DB13908CAA8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34" y="1563881"/>
            <a:ext cx="7956136" cy="15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3600</TotalTime>
  <Words>81</Words>
  <Application>Microsoft Office PowerPoint</Application>
  <PresentationFormat>On-screen Show (16:9)</PresentationFormat>
  <Paragraphs>44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Elsie</vt:lpstr>
      <vt:lpstr>方正粗圆_GBK</vt:lpstr>
      <vt:lpstr>Arial-SGK-TV</vt:lpstr>
      <vt:lpstr>Lato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Admin</cp:lastModifiedBy>
  <cp:revision>298</cp:revision>
  <dcterms:modified xsi:type="dcterms:W3CDTF">2022-01-02T07:03:07Z</dcterms:modified>
</cp:coreProperties>
</file>