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5" r:id="rId3"/>
    <p:sldId id="277" r:id="rId4"/>
    <p:sldId id="297" r:id="rId5"/>
    <p:sldId id="298" r:id="rId6"/>
    <p:sldId id="299" r:id="rId7"/>
    <p:sldId id="294" r:id="rId8"/>
    <p:sldId id="293" r:id="rId9"/>
    <p:sldId id="292" r:id="rId10"/>
    <p:sldId id="300" r:id="rId11"/>
    <p:sldId id="301" r:id="rId12"/>
    <p:sldId id="302" r:id="rId13"/>
    <p:sldId id="291" r:id="rId14"/>
    <p:sldId id="290" r:id="rId15"/>
    <p:sldId id="289" r:id="rId16"/>
    <p:sldId id="303" r:id="rId17"/>
    <p:sldId id="304" r:id="rId18"/>
    <p:sldId id="305" r:id="rId19"/>
    <p:sldId id="288" r:id="rId20"/>
    <p:sldId id="295" r:id="rId21"/>
    <p:sldId id="296" r:id="rId22"/>
    <p:sldId id="306" r:id="rId23"/>
    <p:sldId id="307" r:id="rId24"/>
    <p:sldId id="308" r:id="rId25"/>
    <p:sldId id="30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1153AF-5671-B869-AC6A-7115794F1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39E1DD-0823-E26F-77EC-D2CBBC676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CA74D6-667E-38A6-A292-D4112CCE4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1355D9-9ECF-6C90-15FF-4589642E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B6E31D-F8CE-9698-1EB8-99BC6AAA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10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6F126-09B3-C3B6-DF29-2823C249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956A64-CEEB-6B63-DEEC-692EB0ADE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38DFF5-5BAD-4772-22BB-C8660D73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18E46E-3328-74A9-07B8-E9252729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ED1454-3410-E27B-B9E0-C270DCE0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16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FD05F4-913F-58B9-498D-D3A0C9427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EAD047-45C2-700C-BFFA-222269AE1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103F8B-B148-BB96-5BDE-EE07EC05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B5CBB2-58D6-CED4-94B7-3D0E23FF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8452C1-FB40-171A-FE98-E3D937FE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91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9C56E3-BC35-A2E2-D16C-AA25E286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19E798-CE90-49C6-51FA-DFBC9C44D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F002DD-FC24-7E24-CB93-BC006341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752E54-038A-4F5E-661B-5A40CA42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638DF7-150F-440B-B59C-67197E43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491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18855-E1E5-9760-E201-5EFA888C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CAA19F-8EEE-133A-FD4B-D68443A2C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843128-33BA-A40E-8D2B-13AB4996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8A6151-BF5C-CDCD-CC8C-41F3C709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D1E179-2CA3-4548-9102-BECA3EAF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33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8B9124-8BA5-F893-0D4A-DA781449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44E93C-2F16-0D9F-6A51-945636143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FD8FD5-4342-0B66-5850-C932E523A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A47AE7-789D-94D9-E997-EAD09E560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FC465E-F984-E193-0146-2C80F9753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907601-B93B-1248-9CBC-3BEF1593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44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BFBC19-2F08-121A-09B2-AE004D96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F92945-443B-FA25-1347-9760C4CE0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4AECBD-4EA2-B6C8-1B92-CF4843C8D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B81113-D45F-3A7D-8456-873D46CCF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575C6E2-F04B-7434-23D0-3ED6306C2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5899C65-3502-AAE5-D363-FC047CCD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571E74D-083D-3D3A-577C-415025C1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C9780B-F86E-E102-95D2-DCB91350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59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70E6E-2043-0129-4276-681CF740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229DAC7-184F-4BB7-DD72-ED97F661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16A1C0C-ED0E-DCFB-3B3F-A787F257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E04D41A-8717-6469-4A54-BC51002C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405C2C-70DC-2F8B-398E-8C52E384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79D4C2-CE0D-FF61-911B-DCF353AD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A12455-EFAC-9976-2E45-92122E26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19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0359CB-6BF2-9987-C239-B217E49B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0C6EDB-83F5-27A8-DA83-392A6DD33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A79BD5-4849-1729-F3FB-50BC32C30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A061A5-8E94-6453-1A01-9D58AAFD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21B8D8-2600-93B9-4CA7-B0715F2E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8FB185-1A45-A295-7E65-49924C38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80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90BCE-7073-D195-A7E9-D428BC22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A51B57F-AF89-B7B4-2EE7-266EB5AB8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C1784C-4D60-5AD4-22E2-3D6CC2E56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63D33D-AD27-4B83-62CF-38622CCB0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8ACEC8-D7C5-5B06-EE69-4F58E46E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547EE9-68A4-BBA2-3CC3-A32ABDB2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2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FFC36D-DE91-107D-9A38-48FF0975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606903-03E2-C37C-0045-0A37D8D58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AA065E-A5CD-9F3D-8F2F-829D4D518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6C1AD-BA3F-4215-8686-B7ECA3860A40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3BC294-02EE-E55F-EEA5-A6025C821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D71D5C-0EB5-3F4B-2C17-8D88668C2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53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7097" y="587829"/>
            <a:ext cx="9810206" cy="570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343" y="627017"/>
            <a:ext cx="9875520" cy="555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4203022" y="2887459"/>
            <a:ext cx="1203865" cy="280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4189769" y="5166831"/>
            <a:ext cx="1217118" cy="280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6747439" y="2927215"/>
            <a:ext cx="1177361" cy="15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6561908" y="3258520"/>
            <a:ext cx="1429153" cy="1207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714" y="940525"/>
            <a:ext cx="9836332" cy="485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4746361" y="3417546"/>
            <a:ext cx="1641187" cy="15122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 flipV="1">
            <a:off x="4898761" y="3498574"/>
            <a:ext cx="1449030" cy="7339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 flipV="1">
            <a:off x="4912013" y="4359965"/>
            <a:ext cx="1396022" cy="7869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651" y="1084216"/>
            <a:ext cx="9849395" cy="461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718804" y="4783667"/>
            <a:ext cx="1071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g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29414" y="4770414"/>
            <a:ext cx="1071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g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8390" y="4783666"/>
            <a:ext cx="1071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gi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337" y="979715"/>
            <a:ext cx="10202092" cy="485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783" y="770709"/>
            <a:ext cx="9627325" cy="52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909" y="888274"/>
            <a:ext cx="9679577" cy="437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337" y="979715"/>
            <a:ext cx="10202092" cy="485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11862E1C-95E0-4A44-B87E-A672567AA3B4}"/>
              </a:ext>
            </a:extLst>
          </p:cNvPr>
          <p:cNvSpPr/>
          <p:nvPr/>
        </p:nvSpPr>
        <p:spPr>
          <a:xfrm>
            <a:off x="5261112" y="5110887"/>
            <a:ext cx="583095" cy="5989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1862E1C-95E0-4A44-B87E-A672567AA3B4}"/>
              </a:ext>
            </a:extLst>
          </p:cNvPr>
          <p:cNvSpPr/>
          <p:nvPr/>
        </p:nvSpPr>
        <p:spPr>
          <a:xfrm>
            <a:off x="9296399" y="5104261"/>
            <a:ext cx="629479" cy="5989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783" y="770709"/>
            <a:ext cx="9627325" cy="52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4123508" y="2410381"/>
            <a:ext cx="1190614" cy="280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11190" y="2955519"/>
            <a:ext cx="1787528" cy="1362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 rot="5400000">
            <a:off x="6288441" y="2840793"/>
            <a:ext cx="1764054" cy="12477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6614917" y="4729512"/>
            <a:ext cx="1230370" cy="15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909" y="888274"/>
            <a:ext cx="9679577" cy="437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778438" y="4432485"/>
            <a:ext cx="1071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nh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3708" y="4452363"/>
            <a:ext cx="1071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gh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70928" y="4445737"/>
            <a:ext cx="1071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gh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06892" y="4538503"/>
            <a:ext cx="1071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nh</a:t>
            </a:r>
            <a:endParaRPr lang="en-US" sz="4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091" y="796834"/>
            <a:ext cx="10058399" cy="472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904" y="1031966"/>
            <a:ext cx="10384970" cy="444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246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7528" y="927463"/>
            <a:ext cx="9852025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41" y="1058090"/>
            <a:ext cx="10136776" cy="418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317" y="995616"/>
            <a:ext cx="10058399" cy="472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11862E1C-95E0-4A44-B87E-A672567AA3B4}"/>
              </a:ext>
            </a:extLst>
          </p:cNvPr>
          <p:cNvSpPr/>
          <p:nvPr/>
        </p:nvSpPr>
        <p:spPr>
          <a:xfrm>
            <a:off x="8266355" y="3564835"/>
            <a:ext cx="877645" cy="7686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1862E1C-95E0-4A44-B87E-A672567AA3B4}"/>
              </a:ext>
            </a:extLst>
          </p:cNvPr>
          <p:cNvSpPr/>
          <p:nvPr/>
        </p:nvSpPr>
        <p:spPr>
          <a:xfrm>
            <a:off x="9492181" y="3584713"/>
            <a:ext cx="877645" cy="7686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1862E1C-95E0-4A44-B87E-A672567AA3B4}"/>
              </a:ext>
            </a:extLst>
          </p:cNvPr>
          <p:cNvSpPr/>
          <p:nvPr/>
        </p:nvSpPr>
        <p:spPr>
          <a:xfrm>
            <a:off x="2229991" y="4578626"/>
            <a:ext cx="1016792" cy="7686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1862E1C-95E0-4A44-B87E-A672567AA3B4}"/>
              </a:ext>
            </a:extLst>
          </p:cNvPr>
          <p:cNvSpPr/>
          <p:nvPr/>
        </p:nvSpPr>
        <p:spPr>
          <a:xfrm>
            <a:off x="4595504" y="4585253"/>
            <a:ext cx="1016792" cy="7686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1862E1C-95E0-4A44-B87E-A672567AA3B4}"/>
              </a:ext>
            </a:extLst>
          </p:cNvPr>
          <p:cNvSpPr/>
          <p:nvPr/>
        </p:nvSpPr>
        <p:spPr>
          <a:xfrm>
            <a:off x="9406043" y="4572000"/>
            <a:ext cx="1016792" cy="7686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7528" y="927463"/>
            <a:ext cx="9852025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4309039" y="2436886"/>
            <a:ext cx="1217118" cy="147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4275909" y="4683129"/>
            <a:ext cx="1217118" cy="147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33322" y="2816087"/>
            <a:ext cx="1835426" cy="12523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46575" y="2915477"/>
            <a:ext cx="1855303" cy="11926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41" y="1058090"/>
            <a:ext cx="10136776" cy="418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14614" y="4498746"/>
            <a:ext cx="1481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ngh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9814" y="4478868"/>
            <a:ext cx="1481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ng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3033" y="4478868"/>
            <a:ext cx="1481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ngh</a:t>
            </a:r>
            <a:r>
              <a:rPr lang="en-US" sz="4800" b="1" dirty="0" err="1" smtClean="0">
                <a:solidFill>
                  <a:srgbClr val="0070C0"/>
                </a:solidFill>
                <a:latin typeface="HP001 5 hàng" panose="020B0603050302020204" pitchFamily="34" charset="0"/>
              </a:rPr>
              <a:t>ệ</a:t>
            </a:r>
            <a:endParaRPr lang="en-US" sz="4800" b="1" dirty="0">
              <a:solidFill>
                <a:srgbClr val="0070C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1234" y="548640"/>
            <a:ext cx="94966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Nếu</a:t>
            </a:r>
            <a:r>
              <a:rPr lang="en-US" sz="6000" dirty="0" smtClean="0"/>
              <a:t> </a:t>
            </a:r>
            <a:r>
              <a:rPr lang="en-US" sz="6000" dirty="0" err="1" smtClean="0"/>
              <a:t>bạn</a:t>
            </a:r>
            <a:r>
              <a:rPr lang="en-US" sz="6000" dirty="0" smtClean="0"/>
              <a:t> </a:t>
            </a:r>
            <a:r>
              <a:rPr lang="en-US" sz="6000" dirty="0" err="1" smtClean="0"/>
              <a:t>muốn</a:t>
            </a:r>
            <a:r>
              <a:rPr lang="en-US" sz="6000" dirty="0" smtClean="0"/>
              <a:t> </a:t>
            </a:r>
            <a:r>
              <a:rPr lang="en-US" sz="6000" dirty="0" err="1" smtClean="0"/>
              <a:t>có</a:t>
            </a:r>
            <a:r>
              <a:rPr lang="en-US" sz="6000" dirty="0" smtClean="0"/>
              <a:t> </a:t>
            </a:r>
            <a:r>
              <a:rPr lang="en-US" sz="6000" dirty="0" err="1" smtClean="0"/>
              <a:t>đầy</a:t>
            </a:r>
            <a:r>
              <a:rPr lang="en-US" sz="6000" dirty="0" smtClean="0"/>
              <a:t> </a:t>
            </a:r>
            <a:r>
              <a:rPr lang="en-US" sz="6000" dirty="0" err="1" smtClean="0"/>
              <a:t>đủ</a:t>
            </a:r>
            <a:r>
              <a:rPr lang="en-US" sz="6000" dirty="0" smtClean="0"/>
              <a:t> PP </a:t>
            </a:r>
            <a:r>
              <a:rPr lang="en-US" sz="6000" dirty="0" err="1" smtClean="0"/>
              <a:t>Vở</a:t>
            </a:r>
            <a:r>
              <a:rPr lang="en-US" sz="6000" dirty="0" smtClean="0"/>
              <a:t> </a:t>
            </a:r>
            <a:r>
              <a:rPr lang="en-US" sz="6000" dirty="0" err="1" smtClean="0"/>
              <a:t>bài</a:t>
            </a:r>
            <a:r>
              <a:rPr lang="en-US" sz="6000" dirty="0" smtClean="0"/>
              <a:t> </a:t>
            </a:r>
            <a:r>
              <a:rPr lang="en-US" sz="6000" dirty="0" err="1" smtClean="0"/>
              <a:t>tập</a:t>
            </a:r>
            <a:r>
              <a:rPr lang="en-US" sz="6000" dirty="0" smtClean="0"/>
              <a:t> </a:t>
            </a:r>
            <a:r>
              <a:rPr lang="en-US" sz="6000" dirty="0" err="1" smtClean="0"/>
              <a:t>Tiếng</a:t>
            </a:r>
            <a:r>
              <a:rPr lang="en-US" sz="6000" dirty="0" smtClean="0"/>
              <a:t> </a:t>
            </a:r>
            <a:r>
              <a:rPr lang="en-US" sz="6000" dirty="0" err="1" smtClean="0"/>
              <a:t>Việt</a:t>
            </a:r>
            <a:r>
              <a:rPr lang="en-US" sz="6000" dirty="0" smtClean="0"/>
              <a:t> </a:t>
            </a:r>
            <a:r>
              <a:rPr lang="en-US" sz="6000" dirty="0" err="1" smtClean="0"/>
              <a:t>Tập</a:t>
            </a:r>
            <a:r>
              <a:rPr lang="en-US" sz="6000" dirty="0" smtClean="0"/>
              <a:t> 1 </a:t>
            </a:r>
            <a:r>
              <a:rPr lang="en-US" sz="6000" dirty="0" err="1" smtClean="0"/>
              <a:t>bộ</a:t>
            </a:r>
            <a:r>
              <a:rPr lang="en-US" sz="6000" dirty="0" smtClean="0"/>
              <a:t> </a:t>
            </a:r>
            <a:r>
              <a:rPr lang="en-US" sz="6000" dirty="0" err="1" smtClean="0"/>
              <a:t>Kết</a:t>
            </a:r>
            <a:r>
              <a:rPr lang="en-US" sz="6000" dirty="0" smtClean="0"/>
              <a:t> </a:t>
            </a:r>
            <a:r>
              <a:rPr lang="en-US" sz="6000" dirty="0" err="1" smtClean="0"/>
              <a:t>nối</a:t>
            </a:r>
            <a:r>
              <a:rPr lang="en-US" sz="6000" dirty="0" smtClean="0"/>
              <a:t> </a:t>
            </a:r>
            <a:r>
              <a:rPr lang="en-US" sz="6000" dirty="0" err="1" smtClean="0"/>
              <a:t>liên</a:t>
            </a:r>
            <a:r>
              <a:rPr lang="en-US" sz="6000" dirty="0" smtClean="0"/>
              <a:t> </a:t>
            </a:r>
            <a:r>
              <a:rPr lang="en-US" sz="6000" dirty="0" err="1" smtClean="0"/>
              <a:t>hệ</a:t>
            </a:r>
            <a:r>
              <a:rPr lang="en-US" sz="6000" dirty="0" smtClean="0"/>
              <a:t> </a:t>
            </a:r>
            <a:r>
              <a:rPr lang="en-US" sz="6000" dirty="0" err="1" smtClean="0"/>
              <a:t>với</a:t>
            </a:r>
            <a:r>
              <a:rPr lang="en-US" sz="6000" dirty="0" smtClean="0"/>
              <a:t> </a:t>
            </a:r>
            <a:r>
              <a:rPr lang="en-US" sz="6000" dirty="0" err="1" smtClean="0"/>
              <a:t>mình</a:t>
            </a:r>
            <a:r>
              <a:rPr lang="en-US" sz="6000" dirty="0" smtClean="0"/>
              <a:t> </a:t>
            </a:r>
            <a:r>
              <a:rPr lang="en-US" sz="6000" dirty="0" err="1" smtClean="0"/>
              <a:t>nhé</a:t>
            </a:r>
            <a:endParaRPr lang="en-US" sz="6000" dirty="0" smtClean="0"/>
          </a:p>
          <a:p>
            <a:pPr algn="ctr"/>
            <a:r>
              <a:rPr lang="en-US" sz="6000" dirty="0" smtClean="0"/>
              <a:t>0975238242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727" y="1162593"/>
            <a:ext cx="9353004" cy="428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7097" y="587829"/>
            <a:ext cx="9810206" cy="570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99317" y="3359236"/>
            <a:ext cx="1878401" cy="13831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4273068" y="5136353"/>
            <a:ext cx="1200269" cy="496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6820326" y="2863416"/>
            <a:ext cx="1200268" cy="62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42517" y="3189419"/>
            <a:ext cx="1421200" cy="1265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904" y="1031966"/>
            <a:ext cx="10384970" cy="444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95274" y="4750536"/>
            <a:ext cx="1071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m</a:t>
            </a:r>
            <a:endParaRPr 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5674" y="4690902"/>
            <a:ext cx="1071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n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1238" y="4690902"/>
            <a:ext cx="1071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m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6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727" y="1162593"/>
            <a:ext cx="9353004" cy="428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3540413" y="3192259"/>
            <a:ext cx="1919483" cy="11146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6409510" y="3318155"/>
            <a:ext cx="1780333" cy="10683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E7BB0F3-1FA3-AC9F-3AEA-1291C0785FB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63617" y="3132624"/>
            <a:ext cx="4527700" cy="12803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343" y="627017"/>
            <a:ext cx="9875520" cy="555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714" y="940525"/>
            <a:ext cx="9836332" cy="485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651" y="1084216"/>
            <a:ext cx="9849395" cy="461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36</Words>
  <Application>Microsoft Office PowerPoint</Application>
  <PresentationFormat>Custom</PresentationFormat>
  <Paragraphs>15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GhostBTT</cp:lastModifiedBy>
  <cp:revision>10</cp:revision>
  <dcterms:created xsi:type="dcterms:W3CDTF">2022-09-09T10:43:55Z</dcterms:created>
  <dcterms:modified xsi:type="dcterms:W3CDTF">2023-10-03T14:44:43Z</dcterms:modified>
</cp:coreProperties>
</file>