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8"/>
  </p:notesMasterIdLst>
  <p:sldIdLst>
    <p:sldId id="326" r:id="rId3"/>
    <p:sldId id="324" r:id="rId4"/>
    <p:sldId id="297" r:id="rId5"/>
    <p:sldId id="316" r:id="rId6"/>
    <p:sldId id="294" r:id="rId7"/>
    <p:sldId id="283" r:id="rId8"/>
    <p:sldId id="317" r:id="rId9"/>
    <p:sldId id="318" r:id="rId10"/>
    <p:sldId id="319" r:id="rId11"/>
    <p:sldId id="288" r:id="rId12"/>
    <p:sldId id="320" r:id="rId13"/>
    <p:sldId id="321" r:id="rId14"/>
    <p:sldId id="322" r:id="rId15"/>
    <p:sldId id="323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4</a:t>
            </a:fld>
            <a:endParaRPr lang="en-US" altLang="x-none" sz="1200" dirty="0"/>
          </a:p>
        </p:txBody>
      </p:sp>
    </p:spTree>
    <p:extLst>
      <p:ext uri="{BB962C8B-B14F-4D97-AF65-F5344CB8AC3E}">
        <p14:creationId xmlns:p14="http://schemas.microsoft.com/office/powerpoint/2010/main" val="82706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59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4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33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38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8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57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50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20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208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86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3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152650" y="2013110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3066770" y="2686191"/>
            <a:ext cx="559544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4741732" y="5996848"/>
            <a:ext cx="3940169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356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10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4546"/>
            <a:ext cx="12192001" cy="5121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2524CA-E68C-413B-A95D-9B9F27A3B100}"/>
              </a:ext>
            </a:extLst>
          </p:cNvPr>
          <p:cNvSpPr txBox="1"/>
          <p:nvPr/>
        </p:nvSpPr>
        <p:spPr>
          <a:xfrm>
            <a:off x="721217" y="4967332"/>
            <a:ext cx="1003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D75293D-4D60-B8C9-9036-B5C59BD14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248" y="106725"/>
            <a:ext cx="12330248" cy="107721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Câu 1 (trang 26 VBT Tiếng Việt lớp 1 Tập 1)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Khoanh theo mẫu</a:t>
            </a:r>
            <a:r>
              <a:rPr kumimoji="0" lang="vi-VN" altLang="vi-VN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: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26" name="Picture 2" descr="Vở bài tập Tiếng Việt lớp 1 Tập 1 trang 26 Bài 27: V, v, X, x">
            <a:extLst>
              <a:ext uri="{FF2B5EF4-FFF2-40B4-BE49-F238E27FC236}">
                <a16:creationId xmlns:a16="http://schemas.microsoft.com/office/drawing/2014/main" xmlns="" id="{A33F9997-3B3C-46BB-E21A-783B329C9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1133"/>
            <a:ext cx="11308237" cy="30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E036DB0-2114-98B4-FA1F-FCDBC4B9D617}"/>
              </a:ext>
            </a:extLst>
          </p:cNvPr>
          <p:cNvSpPr/>
          <p:nvPr/>
        </p:nvSpPr>
        <p:spPr>
          <a:xfrm>
            <a:off x="3370998" y="2161133"/>
            <a:ext cx="1064524" cy="11552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3338A2C-641A-D3F0-064B-B0A47AA49C9C}"/>
              </a:ext>
            </a:extLst>
          </p:cNvPr>
          <p:cNvSpPr/>
          <p:nvPr/>
        </p:nvSpPr>
        <p:spPr>
          <a:xfrm>
            <a:off x="6275093" y="2273727"/>
            <a:ext cx="1064524" cy="11552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FC18EBF-39FE-583F-DEB7-FD685A668E6B}"/>
              </a:ext>
            </a:extLst>
          </p:cNvPr>
          <p:cNvSpPr/>
          <p:nvPr/>
        </p:nvSpPr>
        <p:spPr>
          <a:xfrm>
            <a:off x="8054318" y="2273727"/>
            <a:ext cx="1064524" cy="11552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BEAAF2F-4AB7-07D7-F298-5BF14A3736FA}"/>
              </a:ext>
            </a:extLst>
          </p:cNvPr>
          <p:cNvSpPr/>
          <p:nvPr/>
        </p:nvSpPr>
        <p:spPr>
          <a:xfrm>
            <a:off x="1876898" y="4115514"/>
            <a:ext cx="1064524" cy="11552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B051DA6-CDD7-91A1-1B93-38EA25C44F40}"/>
              </a:ext>
            </a:extLst>
          </p:cNvPr>
          <p:cNvSpPr/>
          <p:nvPr/>
        </p:nvSpPr>
        <p:spPr>
          <a:xfrm>
            <a:off x="4818320" y="4115514"/>
            <a:ext cx="1064524" cy="11552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29F38DD-4A71-DED0-4073-3BD246E32E14}"/>
              </a:ext>
            </a:extLst>
          </p:cNvPr>
          <p:cNvSpPr/>
          <p:nvPr/>
        </p:nvSpPr>
        <p:spPr>
          <a:xfrm>
            <a:off x="8054318" y="4084118"/>
            <a:ext cx="1064524" cy="11552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3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DE5CFD6B-FE97-414E-9628-5C8E7A308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65" y="632396"/>
            <a:ext cx="11068334" cy="546303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Câu 2 (trang 26 VBT Tiếng Việt lớp 1 Tập 1)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Nối: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       </a:t>
            </a:r>
            <a:r>
              <a:rPr kumimoji="0" lang="vi-VN" altLang="vi-VN" sz="29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Vở bài tập Tiếng Việt lớp 1 Tập 1 trang 26 Bài 27: V, v, X, x">
            <a:extLst>
              <a:ext uri="{FF2B5EF4-FFF2-40B4-BE49-F238E27FC236}">
                <a16:creationId xmlns:a16="http://schemas.microsoft.com/office/drawing/2014/main" xmlns="" id="{4FAFE3CC-1B93-684C-3677-684BDCF6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0638"/>
            <a:ext cx="11973634" cy="51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BB79FF9-CBFF-F91B-69D4-AF3CD0EDA510}"/>
              </a:ext>
            </a:extLst>
          </p:cNvPr>
          <p:cNvCxnSpPr/>
          <p:nvPr/>
        </p:nvCxnSpPr>
        <p:spPr>
          <a:xfrm>
            <a:off x="5022376" y="2784143"/>
            <a:ext cx="1869743" cy="18151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5BAEA49-486F-8746-0770-8F2BE923C2D0}"/>
              </a:ext>
            </a:extLst>
          </p:cNvPr>
          <p:cNvCxnSpPr>
            <a:cxnSpLocks/>
          </p:cNvCxnSpPr>
          <p:nvPr/>
        </p:nvCxnSpPr>
        <p:spPr>
          <a:xfrm flipV="1">
            <a:off x="5022375" y="2934269"/>
            <a:ext cx="1978926" cy="757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05FAE82-E9AA-9EE7-8201-2D9110EE0068}"/>
              </a:ext>
            </a:extLst>
          </p:cNvPr>
          <p:cNvCxnSpPr>
            <a:cxnSpLocks/>
          </p:cNvCxnSpPr>
          <p:nvPr/>
        </p:nvCxnSpPr>
        <p:spPr>
          <a:xfrm flipV="1">
            <a:off x="4997355" y="3766782"/>
            <a:ext cx="1949355" cy="993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D8A55C1-C8AD-5B0D-B775-E986A39969D9}"/>
              </a:ext>
            </a:extLst>
          </p:cNvPr>
          <p:cNvCxnSpPr>
            <a:cxnSpLocks/>
          </p:cNvCxnSpPr>
          <p:nvPr/>
        </p:nvCxnSpPr>
        <p:spPr>
          <a:xfrm>
            <a:off x="4972335" y="5592474"/>
            <a:ext cx="1974375" cy="6741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675447F-37A2-93A3-2A28-BD28AF1C61EB}"/>
              </a:ext>
            </a:extLst>
          </p:cNvPr>
          <p:cNvCxnSpPr>
            <a:cxnSpLocks/>
          </p:cNvCxnSpPr>
          <p:nvPr/>
        </p:nvCxnSpPr>
        <p:spPr>
          <a:xfrm flipV="1">
            <a:off x="4917744" y="5581935"/>
            <a:ext cx="2083557" cy="8430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3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7D532229-CBC4-F6F7-4B14-B7FB5EA88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909"/>
            <a:ext cx="12082818" cy="293926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Câu 3 (trang 26 VBT Tiếng Việt lớp 1 Tập 1)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Điền v hoặc x:</a:t>
            </a:r>
            <a:endParaRPr kumimoji="0" lang="vi-VN" alt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               </a:t>
            </a:r>
            <a:r>
              <a:rPr kumimoji="0" lang="vi-VN" altLang="vi-VN" sz="12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 </a:t>
            </a: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Vở bài tập Tiếng Việt lớp 1 Tập 1 trang 26 Bài 27: V, v, X, x">
            <a:extLst>
              <a:ext uri="{FF2B5EF4-FFF2-40B4-BE49-F238E27FC236}">
                <a16:creationId xmlns:a16="http://schemas.microsoft.com/office/drawing/2014/main" xmlns="" id="{97503EFC-07D8-12FD-4988-9596893D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5894"/>
            <a:ext cx="12192000" cy="48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8E706-F67C-D014-CDA7-3ECA0F2304BD}"/>
              </a:ext>
            </a:extLst>
          </p:cNvPr>
          <p:cNvSpPr txBox="1"/>
          <p:nvPr/>
        </p:nvSpPr>
        <p:spPr>
          <a:xfrm>
            <a:off x="1255595" y="5671403"/>
            <a:ext cx="464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3C41C8-6EFE-754A-C79E-10702185E7D3}"/>
              </a:ext>
            </a:extLst>
          </p:cNvPr>
          <p:cNvSpPr txBox="1"/>
          <p:nvPr/>
        </p:nvSpPr>
        <p:spPr>
          <a:xfrm>
            <a:off x="5631977" y="5650173"/>
            <a:ext cx="464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AB2F17-D0DB-70F8-8A08-166AC07DAAD2}"/>
              </a:ext>
            </a:extLst>
          </p:cNvPr>
          <p:cNvSpPr txBox="1"/>
          <p:nvPr/>
        </p:nvSpPr>
        <p:spPr>
          <a:xfrm>
            <a:off x="10053852" y="5613779"/>
            <a:ext cx="464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HP001 4 hang 1 ô ly" panose="020B06030503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028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/>
          <p:nvPr/>
        </p:nvSpPr>
        <p:spPr>
          <a:xfrm>
            <a:off x="1500501" y="835495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dirty="0">
                <a:solidFill>
                  <a:srgbClr val="FF0000"/>
                </a:solidFill>
                <a:latin typeface="+mj-lt"/>
                <a:cs typeface="+mj-lt"/>
              </a:rPr>
              <a:t>pha trà</a:t>
            </a:r>
            <a:endParaRPr lang="en-US" altLang="x-none" sz="5400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+mj-lt"/>
            </a:endParaRPr>
          </a:p>
        </p:txBody>
      </p:sp>
      <p:sp>
        <p:nvSpPr>
          <p:cNvPr id="5" name="Text Box 9"/>
          <p:cNvSpPr txBox="1"/>
          <p:nvPr/>
        </p:nvSpPr>
        <p:spPr>
          <a:xfrm>
            <a:off x="7106992" y="835495"/>
            <a:ext cx="30178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dirty="0">
                <a:solidFill>
                  <a:srgbClr val="FF0000"/>
                </a:solidFill>
                <a:latin typeface="+mj-lt"/>
                <a:ea typeface="Microsoft JhengHei Light" panose="020B0304030504040204" charset="-120"/>
                <a:cs typeface="+mj-lt"/>
              </a:rPr>
              <a:t>phố cổ</a:t>
            </a:r>
          </a:p>
        </p:txBody>
      </p:sp>
      <p:sp>
        <p:nvSpPr>
          <p:cNvPr id="6" name="Text Box 9"/>
          <p:cNvSpPr txBox="1"/>
          <p:nvPr/>
        </p:nvSpPr>
        <p:spPr>
          <a:xfrm>
            <a:off x="1384590" y="2198510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dirty="0">
                <a:solidFill>
                  <a:srgbClr val="FF0000"/>
                </a:solidFill>
                <a:latin typeface="+mj-lt"/>
                <a:cs typeface="+mj-lt"/>
              </a:rPr>
              <a:t>quê nhà</a:t>
            </a:r>
            <a:endParaRPr lang="en-US" altLang="x-none" sz="5400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+mj-lt"/>
            </a:endParaRPr>
          </a:p>
        </p:txBody>
      </p:sp>
      <p:sp>
        <p:nvSpPr>
          <p:cNvPr id="7" name="Text Box 9"/>
          <p:cNvSpPr txBox="1"/>
          <p:nvPr/>
        </p:nvSpPr>
        <p:spPr>
          <a:xfrm>
            <a:off x="7106992" y="2198510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dirty="0">
                <a:solidFill>
                  <a:srgbClr val="FF0000"/>
                </a:solidFill>
                <a:latin typeface="+mj-lt"/>
                <a:cs typeface="+mj-lt"/>
              </a:rPr>
              <a:t>quả khế</a:t>
            </a:r>
            <a:endParaRPr lang="en-US" altLang="x-none" sz="5400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7882" y="4791746"/>
            <a:ext cx="10831131" cy="736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/>
              <a:t>	</a:t>
            </a:r>
            <a:r>
              <a:rPr lang="en-US" sz="3600" dirty="0" err="1" smtClean="0"/>
              <a:t>Bà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thủ</a:t>
            </a:r>
            <a:r>
              <a:rPr lang="en-US" sz="3600" dirty="0" smtClean="0"/>
              <a:t> </a:t>
            </a:r>
            <a:r>
              <a:rPr lang="en-US" sz="3600" dirty="0" err="1" smtClean="0"/>
              <a:t>đô</a:t>
            </a:r>
            <a:r>
              <a:rPr lang="en-US" sz="3600" dirty="0" smtClean="0"/>
              <a:t>. </a:t>
            </a:r>
            <a:r>
              <a:rPr lang="en-US" sz="3600" dirty="0" err="1" smtClean="0"/>
              <a:t>Bà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bé</a:t>
            </a:r>
            <a:r>
              <a:rPr lang="en-US" sz="3600" dirty="0" smtClean="0"/>
              <a:t> </a:t>
            </a:r>
            <a:r>
              <a:rPr lang="en-US" sz="3600" dirty="0" err="1" smtClean="0"/>
              <a:t>quà</a:t>
            </a:r>
            <a:r>
              <a:rPr lang="en-US" sz="3600" dirty="0" smtClean="0"/>
              <a:t> </a:t>
            </a:r>
            <a:r>
              <a:rPr lang="en-US" sz="3600" dirty="0" err="1" smtClean="0"/>
              <a:t>quê</a:t>
            </a:r>
            <a:r>
              <a:rPr lang="en-US" sz="3600" dirty="0" smtClean="0"/>
              <a:t>. </a:t>
            </a:r>
            <a:r>
              <a:rPr lang="en-US" sz="3600" dirty="0" err="1" smtClean="0"/>
              <a:t>Bố</a:t>
            </a:r>
            <a:r>
              <a:rPr lang="en-US" sz="3600" dirty="0" smtClean="0"/>
              <a:t> </a:t>
            </a:r>
            <a:r>
              <a:rPr lang="en-US" sz="3600" dirty="0" err="1" smtClean="0"/>
              <a:t>đưa</a:t>
            </a:r>
            <a:r>
              <a:rPr lang="en-US" sz="3600" dirty="0" smtClean="0"/>
              <a:t> </a:t>
            </a:r>
            <a:r>
              <a:rPr lang="en-US" sz="3600" dirty="0" err="1" smtClean="0"/>
              <a:t>Hà</a:t>
            </a:r>
            <a:r>
              <a:rPr lang="en-US" sz="3600" dirty="0" smtClean="0"/>
              <a:t> </a:t>
            </a:r>
            <a:r>
              <a:rPr lang="en-US" sz="3600" dirty="0" err="1" smtClean="0"/>
              <a:t>đi</a:t>
            </a:r>
            <a:r>
              <a:rPr lang="en-US" sz="3600" dirty="0" smtClean="0"/>
              <a:t> </a:t>
            </a:r>
            <a:r>
              <a:rPr lang="en-US" sz="3600" dirty="0" err="1" smtClean="0"/>
              <a:t>bờ</a:t>
            </a:r>
            <a:r>
              <a:rPr lang="en-US" sz="3600" dirty="0" smtClean="0"/>
              <a:t> </a:t>
            </a:r>
            <a:r>
              <a:rPr lang="en-US" sz="3600" dirty="0" err="1" smtClean="0"/>
              <a:t>Hồ</a:t>
            </a:r>
            <a:r>
              <a:rPr lang="en-US" sz="3600" dirty="0" smtClean="0"/>
              <a:t>,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  <a:r>
              <a:rPr lang="en-US" sz="3600" dirty="0" err="1" smtClean="0"/>
              <a:t>cổ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066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xmlns="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437730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20334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xmlns="" id="{2482B5D4-3002-4E24-94F4-A8BE0FEA2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9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xmlns="" id="{B2E86273-0857-445E-AB7D-11A29B928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117</Words>
  <Application>Microsoft Office PowerPoint</Application>
  <PresentationFormat>Widescreen</PresentationFormat>
  <Paragraphs>44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Microsoft JhengHei Light</vt:lpstr>
      <vt:lpstr>Arial</vt:lpstr>
      <vt:lpstr>Calibri</vt:lpstr>
      <vt:lpstr>Calibri Light</vt:lpstr>
      <vt:lpstr>Chivo Light</vt:lpstr>
      <vt:lpstr>HP001 4 hang 1 ô ly</vt:lpstr>
      <vt:lpstr>Open Sans</vt:lpstr>
      <vt:lpstr>Tahoma</vt:lpstr>
      <vt:lpstr>Times New Roman</vt:lpstr>
      <vt:lpstr>等线</vt:lpstr>
      <vt:lpstr>Office Theme</vt:lpstr>
      <vt:lpstr>Default Design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HA TINH</cp:lastModifiedBy>
  <cp:revision>42</cp:revision>
  <dcterms:created xsi:type="dcterms:W3CDTF">2020-08-13T09:32:00Z</dcterms:created>
  <dcterms:modified xsi:type="dcterms:W3CDTF">2024-10-04T09:21:21Z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