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57" r:id="rId3"/>
    <p:sldId id="259" r:id="rId4"/>
    <p:sldId id="262" r:id="rId5"/>
    <p:sldId id="260" r:id="rId6"/>
    <p:sldId id="277" r:id="rId7"/>
    <p:sldId id="281" r:id="rId8"/>
    <p:sldId id="263" r:id="rId9"/>
    <p:sldId id="264" r:id="rId10"/>
    <p:sldId id="265" r:id="rId11"/>
    <p:sldId id="276" r:id="rId12"/>
    <p:sldId id="270" r:id="rId13"/>
    <p:sldId id="271" r:id="rId14"/>
    <p:sldId id="272" r:id="rId15"/>
    <p:sldId id="273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7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274918" y="889113"/>
            <a:ext cx="8055140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US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r>
              <a:rPr lang="en-US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an ăn ân</a:t>
            </a:r>
            <a:endParaRPr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91" y="2455890"/>
            <a:ext cx="10777112" cy="20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75211" y="5016137"/>
            <a:ext cx="1088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thẩn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chắn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sợ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lũ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quạ</a:t>
            </a:r>
            <a:r>
              <a:rPr lang="en-US" sz="3600" dirty="0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dữ</a:t>
            </a:r>
            <a:endParaRPr lang="en-US" sz="3600" dirty="0"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667" y="244520"/>
            <a:ext cx="6930377" cy="46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808" y="1299584"/>
            <a:ext cx="8237492" cy="5259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3068" y="418011"/>
            <a:ext cx="1596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itchFamily="18" charset="0"/>
              </a:rPr>
              <a:t>Xin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lỗi</a:t>
            </a:r>
            <a:endParaRPr lang="en-US" sz="40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3" y="1177626"/>
            <a:ext cx="10058400" cy="48406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1449977"/>
            <a:ext cx="9196252" cy="4085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2551612"/>
            <a:ext cx="2386149" cy="26996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6035" y="5724939"/>
            <a:ext cx="8955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itchFamily="18" charset="0"/>
              </a:rPr>
              <a:t>Ngựa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vằn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và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hươu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cao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cổ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là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đôi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bạn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thân</a:t>
            </a:r>
            <a:r>
              <a:rPr lang="vi-VN" sz="3200" dirty="0">
                <a:latin typeface="Quicksand Medium" panose="00000600000000000000" pitchFamily="2" charset="0"/>
              </a:rPr>
              <a:t>.</a:t>
            </a:r>
            <a:endParaRPr lang="en-US" sz="3200" dirty="0">
              <a:latin typeface="Quicksand Medium" panose="00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2782" y="5738191"/>
            <a:ext cx="9121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itchFamily="18" charset="0"/>
              </a:rPr>
              <a:t>Ngựa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itchFamily="18" charset="0"/>
              </a:rPr>
              <a:t>v</a:t>
            </a:r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ằn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và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hươu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cao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cổ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là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đôi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b</a:t>
            </a:r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ạn</a:t>
            </a:r>
            <a:r>
              <a:rPr lang="en-US" sz="3200" dirty="0">
                <a:latin typeface="UTM Avo" pitchFamily="18" charset="0"/>
              </a:rPr>
              <a:t> </a:t>
            </a:r>
            <a:r>
              <a:rPr lang="en-US" sz="3200" dirty="0" err="1">
                <a:latin typeface="UTM Avo" pitchFamily="18" charset="0"/>
              </a:rPr>
              <a:t>th</a:t>
            </a:r>
            <a:r>
              <a:rPr lang="en-US" sz="3200" dirty="0" err="1">
                <a:solidFill>
                  <a:srgbClr val="FF0000"/>
                </a:solidFill>
                <a:latin typeface="UTM Avo" pitchFamily="18" charset="0"/>
              </a:rPr>
              <a:t>ân</a:t>
            </a:r>
            <a:r>
              <a:rPr lang="vi-VN" sz="3200" dirty="0">
                <a:latin typeface="Quicksand Medium" panose="00000600000000000000" pitchFamily="2" charset="0"/>
              </a:rPr>
              <a:t>.</a:t>
            </a:r>
            <a:endParaRPr lang="en-US" sz="3200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36660" y="1922101"/>
            <a:ext cx="45334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>
                <a:solidFill>
                  <a:srgbClr val="E52D56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an</a:t>
            </a:r>
            <a:endParaRPr lang="en-GB" sz="17000" dirty="0">
              <a:solidFill>
                <a:srgbClr val="E52D56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63441" y="1936410"/>
            <a:ext cx="347036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err="1">
                <a:solidFill>
                  <a:srgbClr val="E52D56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GB" sz="17000" dirty="0">
              <a:solidFill>
                <a:srgbClr val="E52D56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3944257" y="1996667"/>
            <a:ext cx="4303486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45875" y="1936410"/>
            <a:ext cx="358793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dirty="0" err="1">
                <a:solidFill>
                  <a:srgbClr val="E52D56"/>
                </a:solidFill>
                <a:latin typeface="UTM Avo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GB" sz="17000" dirty="0">
              <a:solidFill>
                <a:srgbClr val="E52D56"/>
              </a:solidFill>
              <a:latin typeface="UTM Avo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8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900" y="1479777"/>
            <a:ext cx="5688866" cy="2961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531" y="4741817"/>
            <a:ext cx="1038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</a:rPr>
              <a:t>bản</a:t>
            </a:r>
            <a:r>
              <a:rPr lang="en-US" sz="4800" dirty="0">
                <a:latin typeface="Quicksand Medium" panose="00000600000000000000" pitchFamily="2" charset="0"/>
              </a:rPr>
              <a:t>   </a:t>
            </a:r>
            <a:r>
              <a:rPr lang="en-US" sz="4800" dirty="0" err="1">
                <a:latin typeface="UTM Avo" pitchFamily="18" charset="0"/>
              </a:rPr>
              <a:t>nhãn</a:t>
            </a:r>
            <a:r>
              <a:rPr lang="en-US" sz="4800" dirty="0">
                <a:latin typeface="UTM Avo" pitchFamily="18" charset="0"/>
              </a:rPr>
              <a:t>   </a:t>
            </a:r>
            <a:r>
              <a:rPr lang="en-US" sz="4800" dirty="0" err="1">
                <a:latin typeface="UTM Avo" pitchFamily="18" charset="0"/>
              </a:rPr>
              <a:t>gắn</a:t>
            </a:r>
            <a:r>
              <a:rPr lang="en-US" sz="4800" dirty="0">
                <a:latin typeface="UTM Avo" pitchFamily="18" charset="0"/>
              </a:rPr>
              <a:t>   </a:t>
            </a:r>
            <a:r>
              <a:rPr lang="en-US" sz="4800" dirty="0" err="1">
                <a:latin typeface="UTM Avo" pitchFamily="18" charset="0"/>
              </a:rPr>
              <a:t>lặn</a:t>
            </a:r>
            <a:r>
              <a:rPr lang="en-US" sz="4800" dirty="0">
                <a:latin typeface="UTM Avo" pitchFamily="18" charset="0"/>
              </a:rPr>
              <a:t>   </a:t>
            </a:r>
            <a:r>
              <a:rPr lang="en-US" sz="4800" dirty="0" err="1">
                <a:latin typeface="UTM Avo" pitchFamily="18" charset="0"/>
              </a:rPr>
              <a:t>bận</a:t>
            </a:r>
            <a:r>
              <a:rPr lang="en-US" sz="4800" dirty="0">
                <a:latin typeface="UTM Avo" pitchFamily="18" charset="0"/>
              </a:rPr>
              <a:t>   </a:t>
            </a:r>
            <a:r>
              <a:rPr lang="en-US" sz="4800" dirty="0" err="1">
                <a:latin typeface="UTM Avo" pitchFamily="18" charset="0"/>
              </a:rPr>
              <a:t>gần</a:t>
            </a:r>
            <a:endParaRPr lang="en-US" sz="4800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09" y="2256461"/>
            <a:ext cx="3566766" cy="3013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398" y="2152251"/>
            <a:ext cx="2837887" cy="3117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9708" y="2229176"/>
            <a:ext cx="2998874" cy="29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838</TotalTime>
  <Words>67</Words>
  <Application>Microsoft Office PowerPoint</Application>
  <PresentationFormat>Widescreen</PresentationFormat>
  <Paragraphs>11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Quicksand Medium</vt:lpstr>
      <vt:lpstr>UTM Avo</vt:lpstr>
      <vt:lpstr>Office Theme</vt:lpstr>
      <vt:lpstr>Bài 31: an ăn 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Phong6</cp:lastModifiedBy>
  <cp:revision>92</cp:revision>
  <dcterms:created xsi:type="dcterms:W3CDTF">2020-05-19T07:29:54Z</dcterms:created>
  <dcterms:modified xsi:type="dcterms:W3CDTF">2024-12-04T06:06:44Z</dcterms:modified>
</cp:coreProperties>
</file>