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7" r:id="rId3"/>
    <p:sldId id="267" r:id="rId4"/>
    <p:sldId id="262" r:id="rId5"/>
    <p:sldId id="260" r:id="rId6"/>
    <p:sldId id="281" r:id="rId7"/>
    <p:sldId id="282" r:id="rId8"/>
    <p:sldId id="263" r:id="rId9"/>
    <p:sldId id="264" r:id="rId10"/>
    <p:sldId id="265" r:id="rId11"/>
    <p:sldId id="268" r:id="rId12"/>
    <p:sldId id="283" r:id="rId13"/>
    <p:sldId id="284" r:id="rId14"/>
    <p:sldId id="285" r:id="rId15"/>
    <p:sldId id="286" r:id="rId16"/>
    <p:sldId id="270" r:id="rId17"/>
    <p:sldId id="271" r:id="rId18"/>
    <p:sldId id="272" r:id="rId19"/>
    <p:sldId id="27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69048" y="749154"/>
            <a:ext cx="8140322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15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115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115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GB" sz="115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15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115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sz="11500" b="1" dirty="0"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995" y="2095314"/>
            <a:ext cx="615400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995" y="2161716"/>
            <a:ext cx="6154009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9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463" y="2161716"/>
            <a:ext cx="6081072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2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200" y="2303929"/>
            <a:ext cx="9300036" cy="26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2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200" y="2304685"/>
            <a:ext cx="9300036" cy="26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2593" y="4833258"/>
            <a:ext cx="10080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hè,ve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thảm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vi-VN" sz="40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419" y="182978"/>
            <a:ext cx="8429897" cy="4686913"/>
          </a:xfrm>
          <a:prstGeom prst="rect">
            <a:avLst/>
          </a:prstGeom>
        </p:spPr>
      </p:pic>
      <p:pic>
        <p:nvPicPr>
          <p:cNvPr id="3" name="p8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53" y="6306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91" y="1667035"/>
            <a:ext cx="9808500" cy="4975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7226" y="605118"/>
            <a:ext cx="662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itchFamily="18" charset="0"/>
              </a:rPr>
              <a:t>Môi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trường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sống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của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loài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vật</a:t>
            </a:r>
            <a:endParaRPr lang="en-US" sz="36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23" y="608859"/>
            <a:ext cx="8901657" cy="4266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856" y="5056094"/>
            <a:ext cx="11671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Avo" pitchFamily="18" charset="0"/>
              </a:rPr>
              <a:t>Nhện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ngắm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ngía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tấm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lưới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vừa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làm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xong</a:t>
            </a:r>
            <a:r>
              <a:rPr lang="vi-VN" sz="4400" dirty="0" smtClean="0"/>
              <a:t>.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51329" y="5029200"/>
            <a:ext cx="11793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Avo" pitchFamily="18" charset="0"/>
              </a:rPr>
              <a:t>Nhện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ắm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ngía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ấm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lưới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vừa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àm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xong</a:t>
            </a:r>
            <a:r>
              <a:rPr lang="vi-VN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205113" y="1762702"/>
            <a:ext cx="6061435" cy="362942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04591" y="1275461"/>
            <a:ext cx="618043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 smtClean="0">
                <a:solidFill>
                  <a:srgbClr val="E52D56"/>
                </a:solidFill>
                <a:latin typeface="UTM Avo" pitchFamily="18" charset="0"/>
              </a:rPr>
              <a:t>am</a:t>
            </a:r>
            <a:endParaRPr lang="en-US" sz="2400" dirty="0">
              <a:latin typeface="UTM Avo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a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3816" y="588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139126" y="1752827"/>
            <a:ext cx="5682657" cy="3469622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1" y="1514144"/>
            <a:ext cx="682814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 err="1" smtClean="0">
                <a:solidFill>
                  <a:srgbClr val="E52D56"/>
                </a:solidFill>
                <a:latin typeface="UTM Avo" pitchFamily="18" charset="0"/>
              </a:rPr>
              <a:t>ăm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ă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1584" y="5992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233394" y="1752826"/>
            <a:ext cx="5588389" cy="362391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32314" y="1514144"/>
            <a:ext cx="645640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 err="1" smtClean="0">
                <a:solidFill>
                  <a:srgbClr val="E52D56"/>
                </a:solidFill>
                <a:latin typeface="UTM Avo" pitchFamily="18" charset="0"/>
              </a:rPr>
              <a:t>âm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â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1584" y="5865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8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94" y="1351480"/>
            <a:ext cx="6312218" cy="327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69" y="5147986"/>
            <a:ext cx="10109667" cy="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791093"/>
            <a:ext cx="3167672" cy="3704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370" y="1791094"/>
            <a:ext cx="2685110" cy="361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159" y="1659118"/>
            <a:ext cx="3217945" cy="37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834</TotalTime>
  <Words>53</Words>
  <Application>Microsoft Office PowerPoint</Application>
  <PresentationFormat>Custom</PresentationFormat>
  <Paragraphs>10</Paragraphs>
  <Slides>20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BÀI 34:  am ăm âm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84</cp:revision>
  <dcterms:created xsi:type="dcterms:W3CDTF">2020-05-19T07:29:54Z</dcterms:created>
  <dcterms:modified xsi:type="dcterms:W3CDTF">2024-10-19T09:47:59Z</dcterms:modified>
</cp:coreProperties>
</file>