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  <p:sldMasterId id="2147483678" r:id="rId3"/>
    <p:sldMasterId id="2147483703" r:id="rId4"/>
    <p:sldMasterId id="2147483720" r:id="rId5"/>
    <p:sldMasterId id="2147483732" r:id="rId6"/>
    <p:sldMasterId id="2147483744" r:id="rId7"/>
    <p:sldMasterId id="2147483756" r:id="rId8"/>
  </p:sldMasterIdLst>
  <p:notesMasterIdLst>
    <p:notesMasterId r:id="rId24"/>
  </p:notesMasterIdLst>
  <p:sldIdLst>
    <p:sldId id="327" r:id="rId9"/>
    <p:sldId id="323" r:id="rId10"/>
    <p:sldId id="324" r:id="rId11"/>
    <p:sldId id="332" r:id="rId12"/>
    <p:sldId id="331" r:id="rId13"/>
    <p:sldId id="333" r:id="rId14"/>
    <p:sldId id="257" r:id="rId15"/>
    <p:sldId id="262" r:id="rId16"/>
    <p:sldId id="266" r:id="rId17"/>
    <p:sldId id="258" r:id="rId18"/>
    <p:sldId id="263" r:id="rId19"/>
    <p:sldId id="329" r:id="rId20"/>
    <p:sldId id="259" r:id="rId21"/>
    <p:sldId id="265" r:id="rId22"/>
    <p:sldId id="260" r:id="rId23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Arial Black" panose="020B0A04020102020204" pitchFamily="34" charset="0"/>
      <p:bold r:id="rId35"/>
    </p:embeddedFont>
    <p:embeddedFont>
      <p:font typeface="Arial-Rounded" panose="020B0500000000000000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VNI-Avo" pitchFamily="2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3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5.fntdata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2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nhac-giaoan\Con-Chim-Vanh-Khuyen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4419"/>
  <ax:ocxPr ax:name="_cy" ax:value="1058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nhac-giaoan\Con-Chim-Vanh-Khuyen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4419"/>
  <ax:ocxPr ax:name="_cy" ax:value="1058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nhac-giaoan\Con-Chim-Vanh-Khuyen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4419"/>
  <ax:ocxPr ax:name="_cy" ax:value="1058"/>
</ax:ocx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C9712-04FA-4834-B8FD-E026C29A785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766EE-0D5A-4881-B36D-83B63A699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8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41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43" indent="0" algn="ctr">
              <a:buNone/>
              <a:defRPr sz="1496"/>
            </a:lvl2pPr>
            <a:lvl3pPr marL="684086" indent="0" algn="ctr">
              <a:buNone/>
              <a:defRPr sz="1346"/>
            </a:lvl3pPr>
            <a:lvl4pPr marL="1026128" indent="0" algn="ctr">
              <a:buNone/>
              <a:defRPr sz="1197"/>
            </a:lvl4pPr>
            <a:lvl5pPr marL="1368171" indent="0" algn="ctr">
              <a:buNone/>
              <a:defRPr sz="1197"/>
            </a:lvl5pPr>
            <a:lvl6pPr marL="1710214" indent="0" algn="ctr">
              <a:buNone/>
              <a:defRPr sz="1197"/>
            </a:lvl6pPr>
            <a:lvl7pPr marL="2052257" indent="0" algn="ctr">
              <a:buNone/>
              <a:defRPr sz="1197"/>
            </a:lvl7pPr>
            <a:lvl8pPr marL="2394299" indent="0" algn="ctr">
              <a:buNone/>
              <a:defRPr sz="1197"/>
            </a:lvl8pPr>
            <a:lvl9pPr marL="2736342" indent="0" algn="ctr">
              <a:buNone/>
              <a:defRPr sz="11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1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525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4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/>
                </a:solidFill>
              </a:defRPr>
            </a:lvl1pPr>
            <a:lvl2pPr marL="342043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2pPr>
            <a:lvl3pPr marL="684086" indent="0">
              <a:buNone/>
              <a:defRPr sz="1346">
                <a:solidFill>
                  <a:schemeClr val="tx1">
                    <a:tint val="75000"/>
                  </a:schemeClr>
                </a:solidFill>
              </a:defRPr>
            </a:lvl3pPr>
            <a:lvl4pPr marL="102612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4pPr>
            <a:lvl5pPr marL="136817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5pPr>
            <a:lvl6pPr marL="1710214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6pPr>
            <a:lvl7pPr marL="205225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7pPr>
            <a:lvl8pPr marL="2394299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8pPr>
            <a:lvl9pPr marL="2736342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858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690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6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6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988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208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899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8"/>
            </a:lvl2pPr>
            <a:lvl3pPr marL="684086" indent="0">
              <a:buNone/>
              <a:defRPr sz="898"/>
            </a:lvl3pPr>
            <a:lvl4pPr marL="1026128" indent="0">
              <a:buNone/>
              <a:defRPr sz="749"/>
            </a:lvl4pPr>
            <a:lvl5pPr marL="1368171" indent="0">
              <a:buNone/>
              <a:defRPr sz="749"/>
            </a:lvl5pPr>
            <a:lvl6pPr marL="1710214" indent="0">
              <a:buNone/>
              <a:defRPr sz="749"/>
            </a:lvl6pPr>
            <a:lvl7pPr marL="2052257" indent="0">
              <a:buNone/>
              <a:defRPr sz="749"/>
            </a:lvl7pPr>
            <a:lvl8pPr marL="2394299" indent="0">
              <a:buNone/>
              <a:defRPr sz="749"/>
            </a:lvl8pPr>
            <a:lvl9pPr marL="2736342" indent="0">
              <a:buNone/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562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8"/>
            </a:lvl2pPr>
            <a:lvl3pPr marL="684086" indent="0">
              <a:buNone/>
              <a:defRPr sz="898"/>
            </a:lvl3pPr>
            <a:lvl4pPr marL="1026128" indent="0">
              <a:buNone/>
              <a:defRPr sz="749"/>
            </a:lvl4pPr>
            <a:lvl5pPr marL="1368171" indent="0">
              <a:buNone/>
              <a:defRPr sz="749"/>
            </a:lvl5pPr>
            <a:lvl6pPr marL="1710214" indent="0">
              <a:buNone/>
              <a:defRPr sz="749"/>
            </a:lvl6pPr>
            <a:lvl7pPr marL="2052257" indent="0">
              <a:buNone/>
              <a:defRPr sz="749"/>
            </a:lvl7pPr>
            <a:lvl8pPr marL="2394299" indent="0">
              <a:buNone/>
              <a:defRPr sz="749"/>
            </a:lvl8pPr>
            <a:lvl9pPr marL="2736342" indent="0">
              <a:buNone/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190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223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094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4442237"/>
            <a:ext cx="9144000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3"/>
            <a:ext cx="1255713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628346"/>
      </p:ext>
    </p:extLst>
  </p:cSld>
  <p:clrMapOvr>
    <a:masterClrMapping/>
  </p:clrMapOvr>
  <p:transition spd="slow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43" indent="0" algn="ctr">
              <a:buNone/>
              <a:defRPr sz="1496"/>
            </a:lvl2pPr>
            <a:lvl3pPr marL="684086" indent="0" algn="ctr">
              <a:buNone/>
              <a:defRPr sz="1346"/>
            </a:lvl3pPr>
            <a:lvl4pPr marL="1026128" indent="0" algn="ctr">
              <a:buNone/>
              <a:defRPr sz="1197"/>
            </a:lvl4pPr>
            <a:lvl5pPr marL="1368171" indent="0" algn="ctr">
              <a:buNone/>
              <a:defRPr sz="1197"/>
            </a:lvl5pPr>
            <a:lvl6pPr marL="1710214" indent="0" algn="ctr">
              <a:buNone/>
              <a:defRPr sz="1197"/>
            </a:lvl6pPr>
            <a:lvl7pPr marL="2052257" indent="0" algn="ctr">
              <a:buNone/>
              <a:defRPr sz="1197"/>
            </a:lvl7pPr>
            <a:lvl8pPr marL="2394299" indent="0" algn="ctr">
              <a:buNone/>
              <a:defRPr sz="1197"/>
            </a:lvl8pPr>
            <a:lvl9pPr marL="2736342" indent="0" algn="ctr">
              <a:buNone/>
              <a:defRPr sz="11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448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199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4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/>
                </a:solidFill>
              </a:defRPr>
            </a:lvl1pPr>
            <a:lvl2pPr marL="342043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2pPr>
            <a:lvl3pPr marL="684086" indent="0">
              <a:buNone/>
              <a:defRPr sz="1346">
                <a:solidFill>
                  <a:schemeClr val="tx1">
                    <a:tint val="75000"/>
                  </a:schemeClr>
                </a:solidFill>
              </a:defRPr>
            </a:lvl3pPr>
            <a:lvl4pPr marL="102612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4pPr>
            <a:lvl5pPr marL="136817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5pPr>
            <a:lvl6pPr marL="1710214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6pPr>
            <a:lvl7pPr marL="205225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7pPr>
            <a:lvl8pPr marL="2394299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8pPr>
            <a:lvl9pPr marL="2736342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3419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017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6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6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051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61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355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8"/>
            </a:lvl2pPr>
            <a:lvl3pPr marL="684086" indent="0">
              <a:buNone/>
              <a:defRPr sz="898"/>
            </a:lvl3pPr>
            <a:lvl4pPr marL="1026128" indent="0">
              <a:buNone/>
              <a:defRPr sz="749"/>
            </a:lvl4pPr>
            <a:lvl5pPr marL="1368171" indent="0">
              <a:buNone/>
              <a:defRPr sz="749"/>
            </a:lvl5pPr>
            <a:lvl6pPr marL="1710214" indent="0">
              <a:buNone/>
              <a:defRPr sz="749"/>
            </a:lvl6pPr>
            <a:lvl7pPr marL="2052257" indent="0">
              <a:buNone/>
              <a:defRPr sz="749"/>
            </a:lvl7pPr>
            <a:lvl8pPr marL="2394299" indent="0">
              <a:buNone/>
              <a:defRPr sz="749"/>
            </a:lvl8pPr>
            <a:lvl9pPr marL="2736342" indent="0">
              <a:buNone/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567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8"/>
            </a:lvl2pPr>
            <a:lvl3pPr marL="684086" indent="0">
              <a:buNone/>
              <a:defRPr sz="898"/>
            </a:lvl3pPr>
            <a:lvl4pPr marL="1026128" indent="0">
              <a:buNone/>
              <a:defRPr sz="749"/>
            </a:lvl4pPr>
            <a:lvl5pPr marL="1368171" indent="0">
              <a:buNone/>
              <a:defRPr sz="749"/>
            </a:lvl5pPr>
            <a:lvl6pPr marL="1710214" indent="0">
              <a:buNone/>
              <a:defRPr sz="749"/>
            </a:lvl6pPr>
            <a:lvl7pPr marL="2052257" indent="0">
              <a:buNone/>
              <a:defRPr sz="749"/>
            </a:lvl7pPr>
            <a:lvl8pPr marL="2394299" indent="0">
              <a:buNone/>
              <a:defRPr sz="749"/>
            </a:lvl8pPr>
            <a:lvl9pPr marL="2736342" indent="0">
              <a:buNone/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13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818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093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4442237"/>
            <a:ext cx="9144000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3"/>
            <a:ext cx="1255713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356650"/>
      </p:ext>
    </p:extLst>
  </p:cSld>
  <p:clrMapOvr>
    <a:masterClrMapping/>
  </p:clrMapOvr>
  <p:transition spd="slow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677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893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319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0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9" y="1314451"/>
            <a:ext cx="8824912" cy="3846910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920 h 2182"/>
                <a:gd name="T4" fmla="*/ 5232 w 4897"/>
                <a:gd name="T5" fmla="*/ 1920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860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428751"/>
            <a:ext cx="7772400" cy="1302544"/>
          </a:xfrm>
        </p:spPr>
        <p:txBody>
          <a:bodyPr anchor="t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60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2971800"/>
            <a:ext cx="6781800" cy="13144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1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63637-AC1E-4E1F-BF22-0B9B12A45BC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21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57E15-D6CE-4853-B297-CBD71E22915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62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D170F-3DAD-4C7C-B6BD-7D71E0C5D1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64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428750"/>
            <a:ext cx="3927475" cy="3143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6" y="1428750"/>
            <a:ext cx="3927475" cy="3143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097B9-1749-4B81-B70C-35ED0671FE7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34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DBB893-F807-45A7-9282-9AEDE8BB64A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55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104D8-C686-4D77-A011-EF0A027CC72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71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874EB-E68D-44D5-AE17-4DA1B9CFAFD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752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AD214-9530-481B-9192-C7A12F3D048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36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9120A-F7E6-412B-80E7-810CDCD4FD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996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804E2-814D-488E-AF8E-26781D6DAF3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4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183357"/>
            <a:ext cx="2097087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83357"/>
            <a:ext cx="6138863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4BEC8-7631-4EB7-B1AB-974F4BFD2E7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51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56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1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471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55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37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3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73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120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3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01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766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542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31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810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40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850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67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75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1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2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185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891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611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411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68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153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329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057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4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015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68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201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6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35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684086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22" indent="-171022" algn="l" defTabSz="684086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65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107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50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3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5pPr>
      <a:lvl6pPr marL="1881236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6pPr>
      <a:lvl7pPr marL="2223278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7pPr>
      <a:lvl8pPr marL="2565321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8pPr>
      <a:lvl9pPr marL="2907364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7420C1CE-1DE5-44A9-A9CB-E8467452B4F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D5EE386B-F76E-43A6-9C37-92AEC993BA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27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684086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22" indent="-171022" algn="l" defTabSz="684086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65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107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50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3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5pPr>
      <a:lvl6pPr marL="1881236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6pPr>
      <a:lvl7pPr marL="2223278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7pPr>
      <a:lvl8pPr marL="2565321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8pPr>
      <a:lvl9pPr marL="2907364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1" y="2228851"/>
            <a:ext cx="2667000" cy="19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22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感谢您下载包图网平台上提供的</a:t>
            </a:r>
            <a:r>
              <a:rPr kumimoji="0" lang="en-US" altLang="zh-CN" sz="22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PPT</a:t>
            </a:r>
            <a:r>
              <a:rPr kumimoji="0" lang="zh-CN" altLang="en-US" sz="22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49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4138304"/>
            <a:ext cx="9623323" cy="1005197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2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2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55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txStyles>
    <p:titleStyle>
      <a:lvl1pPr algn="l" defTabSz="684086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22" indent="-171022" algn="l" defTabSz="684086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65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107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50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3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5pPr>
      <a:lvl6pPr marL="1881236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6pPr>
      <a:lvl7pPr marL="2223278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7pPr>
      <a:lvl8pPr marL="2565321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8pPr>
      <a:lvl9pPr marL="2907364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9" y="1371600"/>
            <a:ext cx="8824912" cy="37719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411 h 2182"/>
                <a:gd name="T4" fmla="*/ 5232 w 4897"/>
                <a:gd name="T5" fmla="*/ 1411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388 h 2182"/>
                <a:gd name="T4" fmla="*/ 5232 w 4897"/>
                <a:gd name="T5" fmla="*/ 1388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8499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8499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8500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8500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8500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850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1" y="4683919"/>
            <a:ext cx="19018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50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50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6" y="4683919"/>
            <a:ext cx="19018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955723-B6BA-4F50-AAA1-96DEE1541C87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500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1" y="183357"/>
            <a:ext cx="8385175" cy="107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500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1" y="1428750"/>
            <a:ext cx="80073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65313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3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3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5" Type="http://schemas.microsoft.com/office/2007/relationships/media" Target="../media/media4.wmv"/><Relationship Id="rId10" Type="http://schemas.openxmlformats.org/officeDocument/2006/relationships/image" Target="../media/image32.png"/><Relationship Id="rId4" Type="http://schemas.openxmlformats.org/officeDocument/2006/relationships/video" Target="../media/media3.wmv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5" Type="http://schemas.openxmlformats.org/officeDocument/2006/relationships/image" Target="../media/image33.wmf"/><Relationship Id="rId4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78" y="2533746"/>
            <a:ext cx="2874533" cy="23039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95" y="4614249"/>
            <a:ext cx="6197195" cy="522888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4614249"/>
            <a:ext cx="5921226" cy="522888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" y="2388055"/>
            <a:ext cx="2295484" cy="2749082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" y="3846070"/>
            <a:ext cx="1371759" cy="1291067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61" y="4401484"/>
            <a:ext cx="3496528" cy="546797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54" y="207220"/>
            <a:ext cx="6517691" cy="1335488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66" y="3810508"/>
            <a:ext cx="3610480" cy="12409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2374134" y="1194750"/>
            <a:ext cx="4395734" cy="1082112"/>
          </a:xfrm>
          <a:prstGeom prst="rect">
            <a:avLst/>
          </a:prstGeom>
          <a:noFill/>
        </p:spPr>
        <p:txBody>
          <a:bodyPr wrap="none" lIns="68411" tIns="34205" rIns="68411" bIns="34205">
            <a:spAutoFit/>
          </a:bodyPr>
          <a:lstStyle/>
          <a:p>
            <a:pPr marL="0" marR="0" lvl="0" indent="0" algn="ctr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3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Khởi</a:t>
            </a:r>
            <a:r>
              <a:rPr kumimoji="0" lang="en-US" sz="6583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</a:t>
            </a:r>
            <a:r>
              <a:rPr kumimoji="0" lang="en-US" sz="6583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động</a:t>
            </a:r>
            <a:endParaRPr kumimoji="0" lang="en-US" sz="6583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58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8" y="627984"/>
            <a:ext cx="8934009" cy="33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11724"/>
            <a:ext cx="1770762" cy="6463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FFFFFF"/>
                    </a:solidFill>
                    <a:latin typeface=".VnAvant" pitchFamily="34" charset="0"/>
                  </a:rPr>
                  <a:t>Viết</a:t>
                </a:r>
                <a:endParaRPr lang="en-US" sz="3600" b="1" dirty="0">
                  <a:solidFill>
                    <a:srgbClr val="FFFFFF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11" name="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8526" r="30218"/>
          <a:stretch/>
        </p:blipFill>
        <p:spPr>
          <a:xfrm>
            <a:off x="696595" y="701773"/>
            <a:ext cx="3473471" cy="2144166"/>
          </a:xfrm>
          <a:prstGeom prst="rect">
            <a:avLst/>
          </a:prstGeom>
        </p:spPr>
      </p:pic>
      <p:pic>
        <p:nvPicPr>
          <p:cNvPr id="12" name="ôi.wmv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1105" y="716142"/>
            <a:ext cx="3473470" cy="2129797"/>
          </a:xfrm>
          <a:prstGeom prst="rect">
            <a:avLst/>
          </a:prstGeom>
        </p:spPr>
      </p:pic>
      <p:pic>
        <p:nvPicPr>
          <p:cNvPr id="13" name="ơi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5264" y="2924622"/>
            <a:ext cx="3473471" cy="221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9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9"/>
          <p:cNvSpPr txBox="1">
            <a:spLocks noChangeArrowheads="1"/>
          </p:cNvSpPr>
          <p:nvPr/>
        </p:nvSpPr>
        <p:spPr bwMode="auto">
          <a:xfrm>
            <a:off x="3831432" y="2842022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67" name="AutoShape 28"/>
          <p:cNvSpPr>
            <a:spLocks noChangeArrowheads="1"/>
          </p:cNvSpPr>
          <p:nvPr/>
        </p:nvSpPr>
        <p:spPr bwMode="auto">
          <a:xfrm>
            <a:off x="1164432" y="1200150"/>
            <a:ext cx="6836569" cy="2218134"/>
          </a:xfrm>
          <a:prstGeom prst="cloudCallout">
            <a:avLst>
              <a:gd name="adj1" fmla="val -36162"/>
              <a:gd name="adj2" fmla="val 35722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WindowsMediaPlayer1" r:id="rId1" imgW="1590840" imgH="380880"/>
        </mc:Choice>
        <mc:Fallback>
          <p:control name="WindowsMediaPlayer1" r:id="rId1" imgW="1590840" imgH="380880">
            <p:pic>
              <p:nvPicPr>
                <p:cNvPr id="2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260874" y="4829175"/>
                  <a:ext cx="1193006" cy="2857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WindowsMediaPlayer2" r:id="rId2" imgW="1590840" imgH="380880"/>
        </mc:Choice>
        <mc:Fallback>
          <p:control name="WindowsMediaPlayer2" r:id="rId2" imgW="1590840" imgH="380880">
            <p:pic>
              <p:nvPicPr>
                <p:cNvPr id="3" name="WindowsMediaPlayer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260874" y="4829175"/>
                  <a:ext cx="1193006" cy="2857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WindowsMediaPlayer3" r:id="rId3" imgW="1590840" imgH="380880"/>
        </mc:Choice>
        <mc:Fallback>
          <p:control name="WindowsMediaPlayer3" r:id="rId3" imgW="1590840" imgH="380880">
            <p:pic>
              <p:nvPicPr>
                <p:cNvPr id="4" name="WindowsMediaPlayer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260874" y="4829175"/>
                  <a:ext cx="1193006" cy="2857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20366708"/>
      </p:ext>
    </p:extLst>
  </p:cSld>
  <p:clrMapOvr>
    <a:masterClrMapping/>
  </p:clrMapOvr>
  <p:transition spd="med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" y="0"/>
            <a:ext cx="9092560" cy="3276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175" y="3284915"/>
            <a:ext cx="8886825" cy="16850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latin typeface="VNI-Avo" pitchFamily="2" charset="0"/>
              </a:rPr>
              <a:t>    </a:t>
            </a:r>
            <a:r>
              <a:rPr lang="en-US" sz="2100" b="1" dirty="0" err="1">
                <a:latin typeface="VNI-Avo" pitchFamily="2" charset="0"/>
              </a:rPr>
              <a:t>Haø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hoûi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meï</a:t>
            </a:r>
            <a:r>
              <a:rPr lang="en-US" sz="2100" b="1" dirty="0">
                <a:latin typeface="VNI-Avo" pitchFamily="2" charset="0"/>
              </a:rPr>
              <a:t>:</a:t>
            </a:r>
          </a:p>
          <a:p>
            <a:r>
              <a:rPr lang="en-US" sz="2100" b="1" dirty="0">
                <a:latin typeface="VNI-Avo" pitchFamily="2" charset="0"/>
              </a:rPr>
              <a:t>    -</a:t>
            </a:r>
            <a:r>
              <a:rPr lang="en-US" sz="2100" b="1" dirty="0" err="1">
                <a:latin typeface="VNI-Avo" pitchFamily="2" charset="0"/>
              </a:rPr>
              <a:t>Meï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ôi</a:t>
            </a:r>
            <a:r>
              <a:rPr lang="en-US" sz="2100" b="1" dirty="0">
                <a:latin typeface="VNI-Avo" pitchFamily="2" charset="0"/>
              </a:rPr>
              <a:t>, </a:t>
            </a:r>
            <a:r>
              <a:rPr lang="en-US" sz="2100" b="1" dirty="0" err="1">
                <a:latin typeface="VNI-Avo" pitchFamily="2" charset="0"/>
              </a:rPr>
              <a:t>maï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lôùn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leân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goïi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laø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luùa</a:t>
            </a:r>
            <a:r>
              <a:rPr lang="en-US" sz="2100" b="1" dirty="0">
                <a:latin typeface="VNI-Avo" pitchFamily="2" charset="0"/>
              </a:rPr>
              <a:t>. </a:t>
            </a:r>
            <a:r>
              <a:rPr lang="en-US" sz="2100" b="1" dirty="0" err="1">
                <a:latin typeface="VNI-Avo" pitchFamily="2" charset="0"/>
              </a:rPr>
              <a:t>Beâ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lôùn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leân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goïi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laø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boø</a:t>
            </a:r>
            <a:r>
              <a:rPr lang="en-US" sz="2100" b="1" dirty="0">
                <a:latin typeface="VNI-Avo" pitchFamily="2" charset="0"/>
              </a:rPr>
              <a:t>. </a:t>
            </a:r>
            <a:r>
              <a:rPr lang="en-US" sz="2100" b="1" dirty="0" err="1">
                <a:latin typeface="VNI-Avo" pitchFamily="2" charset="0"/>
              </a:rPr>
              <a:t>Coøn</a:t>
            </a:r>
            <a:r>
              <a:rPr lang="en-US" sz="2100" b="1" dirty="0">
                <a:latin typeface="VNI-Avo" pitchFamily="2" charset="0"/>
              </a:rPr>
              <a:t> con </a:t>
            </a:r>
            <a:r>
              <a:rPr lang="en-US" sz="2100" b="1" dirty="0" err="1">
                <a:latin typeface="VNI-Avo" pitchFamily="2" charset="0"/>
              </a:rPr>
              <a:t>lôùn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leân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goïi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laø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gì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aï</a:t>
            </a:r>
            <a:r>
              <a:rPr lang="en-US" sz="2100" b="1" dirty="0">
                <a:latin typeface="VNI-Avo" pitchFamily="2" charset="0"/>
              </a:rPr>
              <a:t>?</a:t>
            </a:r>
          </a:p>
          <a:p>
            <a:r>
              <a:rPr lang="en-US" sz="2100" b="1" dirty="0">
                <a:latin typeface="VNI-Avo" pitchFamily="2" charset="0"/>
              </a:rPr>
              <a:t>    </a:t>
            </a:r>
            <a:r>
              <a:rPr lang="en-US" sz="2100" b="1" dirty="0" err="1">
                <a:latin typeface="VNI-Avo" pitchFamily="2" charset="0"/>
              </a:rPr>
              <a:t>Meï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oâm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Haø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roài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noùi</a:t>
            </a:r>
            <a:r>
              <a:rPr lang="en-US" sz="2100" b="1" dirty="0">
                <a:latin typeface="VNI-Avo" pitchFamily="2" charset="0"/>
              </a:rPr>
              <a:t>:</a:t>
            </a:r>
          </a:p>
          <a:p>
            <a:r>
              <a:rPr lang="en-US" sz="2100" b="1" dirty="0">
                <a:latin typeface="VNI-Avo" pitchFamily="2" charset="0"/>
              </a:rPr>
              <a:t>    -</a:t>
            </a:r>
            <a:r>
              <a:rPr lang="en-US" sz="2100" b="1" dirty="0" err="1">
                <a:latin typeface="VNI-Avo" pitchFamily="2" charset="0"/>
              </a:rPr>
              <a:t>Lôùn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leân</a:t>
            </a:r>
            <a:r>
              <a:rPr lang="en-US" sz="2100" b="1" dirty="0">
                <a:latin typeface="VNI-Avo" pitchFamily="2" charset="0"/>
              </a:rPr>
              <a:t> con </a:t>
            </a:r>
            <a:r>
              <a:rPr lang="en-US" sz="2100" b="1" dirty="0" err="1">
                <a:latin typeface="VNI-Avo" pitchFamily="2" charset="0"/>
              </a:rPr>
              <a:t>vaãn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laø</a:t>
            </a:r>
            <a:r>
              <a:rPr lang="en-US" sz="2100" b="1" dirty="0">
                <a:latin typeface="VNI-Avo" pitchFamily="2" charset="0"/>
              </a:rPr>
              <a:t> con </a:t>
            </a:r>
            <a:r>
              <a:rPr lang="en-US" sz="2100" b="1" dirty="0" err="1">
                <a:latin typeface="VNI-Avo" pitchFamily="2" charset="0"/>
              </a:rPr>
              <a:t>gaùi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nhoû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cuûa</a:t>
            </a:r>
            <a:r>
              <a:rPr lang="en-US" sz="2100" b="1" dirty="0">
                <a:latin typeface="VNI-Avo" pitchFamily="2" charset="0"/>
              </a:rPr>
              <a:t> </a:t>
            </a:r>
            <a:r>
              <a:rPr lang="en-US" sz="2100" b="1" dirty="0" err="1">
                <a:latin typeface="VNI-Avo" pitchFamily="2" charset="0"/>
              </a:rPr>
              <a:t>meï</a:t>
            </a:r>
            <a:r>
              <a:rPr lang="en-US" sz="2100" b="1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7176" y="283813"/>
            <a:ext cx="8699256" cy="43781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    </a:t>
            </a:r>
            <a:r>
              <a:rPr lang="en-US" sz="4000" b="1" dirty="0" err="1">
                <a:latin typeface="VNI-Avo" pitchFamily="2" charset="0"/>
              </a:rPr>
              <a:t>Haø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hoûi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:</a:t>
            </a:r>
          </a:p>
          <a:p>
            <a:r>
              <a:rPr lang="en-US" sz="4000" b="1" dirty="0">
                <a:latin typeface="VNI-Avo" pitchFamily="2" charset="0"/>
              </a:rPr>
              <a:t>    -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ôi</a:t>
            </a:r>
            <a:r>
              <a:rPr lang="en-US" sz="4000" b="1" dirty="0">
                <a:latin typeface="VNI-Avo" pitchFamily="2" charset="0"/>
              </a:rPr>
              <a:t>, </a:t>
            </a:r>
            <a:r>
              <a:rPr lang="en-US" sz="4000" b="1" dirty="0" err="1">
                <a:latin typeface="VNI-Avo" pitchFamily="2" charset="0"/>
              </a:rPr>
              <a:t>maï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lôùn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leân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goïi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laø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luùa</a:t>
            </a:r>
            <a:r>
              <a:rPr lang="en-US" sz="4000" b="1" dirty="0">
                <a:latin typeface="VNI-Avo" pitchFamily="2" charset="0"/>
              </a:rPr>
              <a:t>. </a:t>
            </a:r>
            <a:r>
              <a:rPr lang="en-US" sz="4000" b="1" dirty="0" err="1">
                <a:latin typeface="VNI-Avo" pitchFamily="2" charset="0"/>
              </a:rPr>
              <a:t>Beâ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lôùn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leân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goïi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laø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boø</a:t>
            </a:r>
            <a:r>
              <a:rPr lang="en-US" sz="4000" b="1" dirty="0">
                <a:latin typeface="VNI-Avo" pitchFamily="2" charset="0"/>
              </a:rPr>
              <a:t>. </a:t>
            </a:r>
            <a:r>
              <a:rPr lang="en-US" sz="4000" b="1" dirty="0" err="1">
                <a:latin typeface="VNI-Avo" pitchFamily="2" charset="0"/>
              </a:rPr>
              <a:t>Coøn</a:t>
            </a:r>
            <a:r>
              <a:rPr lang="en-US" sz="4000" b="1" dirty="0">
                <a:latin typeface="VNI-Avo" pitchFamily="2" charset="0"/>
              </a:rPr>
              <a:t> con </a:t>
            </a:r>
            <a:r>
              <a:rPr lang="en-US" sz="4000" b="1" dirty="0" err="1">
                <a:latin typeface="VNI-Avo" pitchFamily="2" charset="0"/>
              </a:rPr>
              <a:t>lôùn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leân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goïi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laø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gì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aï</a:t>
            </a:r>
            <a:r>
              <a:rPr lang="en-US" sz="4000" b="1" dirty="0">
                <a:latin typeface="VNI-Avo" pitchFamily="2" charset="0"/>
              </a:rPr>
              <a:t>?</a:t>
            </a:r>
          </a:p>
          <a:p>
            <a:r>
              <a:rPr lang="en-US" sz="4000" b="1" dirty="0">
                <a:latin typeface="VNI-Avo" pitchFamily="2" charset="0"/>
              </a:rPr>
              <a:t>   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oâm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Haø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roài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noùi</a:t>
            </a:r>
            <a:r>
              <a:rPr lang="en-US" sz="4000" b="1" dirty="0">
                <a:latin typeface="VNI-Avo" pitchFamily="2" charset="0"/>
              </a:rPr>
              <a:t>:</a:t>
            </a:r>
          </a:p>
          <a:p>
            <a:r>
              <a:rPr lang="en-US" sz="4000" b="1" dirty="0">
                <a:latin typeface="VNI-Avo" pitchFamily="2" charset="0"/>
              </a:rPr>
              <a:t>    -</a:t>
            </a:r>
            <a:r>
              <a:rPr lang="en-US" sz="4000" b="1" dirty="0" err="1">
                <a:latin typeface="VNI-Avo" pitchFamily="2" charset="0"/>
              </a:rPr>
              <a:t>Lôùn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leân</a:t>
            </a:r>
            <a:r>
              <a:rPr lang="en-US" sz="4000" b="1" dirty="0">
                <a:latin typeface="VNI-Avo" pitchFamily="2" charset="0"/>
              </a:rPr>
              <a:t> con </a:t>
            </a:r>
            <a:r>
              <a:rPr lang="en-US" sz="4000" b="1" dirty="0" err="1">
                <a:latin typeface="VNI-Avo" pitchFamily="2" charset="0"/>
              </a:rPr>
              <a:t>vaãn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laø</a:t>
            </a:r>
            <a:r>
              <a:rPr lang="en-US" sz="4000" b="1" dirty="0">
                <a:latin typeface="VNI-Avo" pitchFamily="2" charset="0"/>
              </a:rPr>
              <a:t> con </a:t>
            </a:r>
            <a:r>
              <a:rPr lang="en-US" sz="4000" b="1" dirty="0" err="1">
                <a:latin typeface="VNI-Avo" pitchFamily="2" charset="0"/>
              </a:rPr>
              <a:t>gaùi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nhoû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cuûa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7743" y="301037"/>
            <a:ext cx="595356" cy="68480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oi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0369" y="2131383"/>
            <a:ext cx="595356" cy="68480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oi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4070" y="2749288"/>
            <a:ext cx="595356" cy="68480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oi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13356" y="900468"/>
            <a:ext cx="595356" cy="68480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ôi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5592" y="912191"/>
            <a:ext cx="595356" cy="68480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oi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9968" y="2749290"/>
            <a:ext cx="616194" cy="68480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65106" y="1525688"/>
            <a:ext cx="595356" cy="68480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oi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8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" y="55487"/>
            <a:ext cx="1443239" cy="585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2664" y="31821"/>
            <a:ext cx="582113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latin typeface="VNI-Avo" pitchFamily="2" charset="0"/>
              </a:rPr>
              <a:t>Xe </a:t>
            </a:r>
            <a:r>
              <a:rPr lang="en-US" sz="2800" b="1" dirty="0" err="1">
                <a:latin typeface="VNI-Avo" pitchFamily="2" charset="0"/>
              </a:rPr>
              <a:t>cuûa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meï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xe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cuûa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endParaRPr lang="en-US" sz="2800" b="1" dirty="0"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57"/>
            <a:ext cx="9121577" cy="443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5950" y="1314450"/>
            <a:ext cx="5029200" cy="123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86"/>
            <a:r>
              <a:rPr lang="en-US" sz="370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HOA MÌNH THÍCH</a:t>
            </a:r>
          </a:p>
          <a:p>
            <a:pPr defTabSz="684086"/>
            <a:endParaRPr lang="en-US" sz="3703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6111234" y="3982713"/>
            <a:ext cx="928445" cy="427565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086"/>
            <a:r>
              <a:rPr lang="en-US" sz="2469" dirty="0" err="1">
                <a:solidFill>
                  <a:srgbClr val="0000FF"/>
                </a:solidFill>
                <a:latin typeface="Calibri" panose="020F0502020204030204"/>
                <a:sym typeface="Arial"/>
              </a:rPr>
              <a:t>Chơi</a:t>
            </a:r>
            <a:endParaRPr lang="en-US" sz="2469" dirty="0">
              <a:solidFill>
                <a:srgbClr val="0000FF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5026" y="4068226"/>
            <a:ext cx="342052" cy="3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>
            <a:extLst>
              <a:ext uri="{FF2B5EF4-FFF2-40B4-BE49-F238E27FC236}">
                <a16:creationId xmlns:a16="http://schemas.microsoft.com/office/drawing/2014/main" id="{3E06E908-8F8F-A21F-BC7C-BEDC9641F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68" y="3630052"/>
            <a:ext cx="1863813" cy="5078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vi-VN" sz="2700" kern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đom</a:t>
            </a:r>
            <a:r>
              <a:rPr lang="en-US" altLang="vi-VN" sz="2700" kern="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altLang="vi-VN" sz="2700" kern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đóm</a:t>
            </a:r>
            <a:endParaRPr lang="en-US" altLang="vi-VN" sz="2693" b="1" kern="0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14CA7254-997D-109C-3D14-2D7513D19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172602"/>
            <a:ext cx="1584365" cy="5078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vi-VN" sz="2700" kern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khóm</a:t>
            </a:r>
            <a:r>
              <a:rPr lang="en-US" altLang="vi-VN" sz="2700" kern="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endParaRPr lang="en-US" altLang="vi-VN" sz="2693" b="1" kern="0" dirty="0">
              <a:solidFill>
                <a:srgbClr val="000099"/>
              </a:solidFill>
              <a:latin typeface=".VnAvant" panose="020B72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77" name="Text Box 7">
            <a:extLst>
              <a:ext uri="{FF2B5EF4-FFF2-40B4-BE49-F238E27FC236}">
                <a16:creationId xmlns:a16="http://schemas.microsoft.com/office/drawing/2014/main" id="{1E87C1D2-1A45-30D4-F926-9A5DCC6D6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876" y="3572902"/>
            <a:ext cx="1755390" cy="112947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2700" kern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tôm</a:t>
            </a:r>
            <a:endParaRPr lang="en-US" altLang="vi-VN" sz="2700" kern="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algn="ctr">
              <a:spcBef>
                <a:spcPct val="50000"/>
              </a:spcBef>
              <a:buClr>
                <a:srgbClr val="000000"/>
              </a:buClr>
              <a:buNone/>
            </a:pPr>
            <a:endParaRPr lang="en-US" altLang="vi-VN" sz="2693" b="1" kern="0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79" name="Text Box 10">
            <a:extLst>
              <a:ext uri="{FF2B5EF4-FFF2-40B4-BE49-F238E27FC236}">
                <a16:creationId xmlns:a16="http://schemas.microsoft.com/office/drawing/2014/main" id="{B382E445-166F-B568-FFC8-7B92C51AA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906" y="1115452"/>
            <a:ext cx="1998375" cy="5078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2700" kern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chó</a:t>
            </a:r>
            <a:r>
              <a:rPr lang="en-US" altLang="vi-VN" sz="2700" kern="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altLang="vi-VN" sz="2700" kern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đốm</a:t>
            </a:r>
            <a:endParaRPr lang="en-US" altLang="vi-VN" sz="2693" b="1" kern="0" dirty="0">
              <a:solidFill>
                <a:srgbClr val="000099"/>
              </a:solidFill>
              <a:latin typeface=".VnAvant" panose="020B72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3E10B8C9-CF14-DA5A-6F0F-938D26EBD102}"/>
              </a:ext>
            </a:extLst>
          </p:cNvPr>
          <p:cNvGrpSpPr>
            <a:grpSpLocks/>
          </p:cNvGrpSpPr>
          <p:nvPr/>
        </p:nvGrpSpPr>
        <p:grpSpPr bwMode="auto">
          <a:xfrm>
            <a:off x="6083607" y="3060277"/>
            <a:ext cx="2660344" cy="1716193"/>
            <a:chOff x="288" y="144"/>
            <a:chExt cx="2160" cy="1296"/>
          </a:xfrm>
        </p:grpSpPr>
        <p:pic>
          <p:nvPicPr>
            <p:cNvPr id="3102" name="Picture 12" descr="Lily">
              <a:extLst>
                <a:ext uri="{FF2B5EF4-FFF2-40B4-BE49-F238E27FC236}">
                  <a16:creationId xmlns:a16="http://schemas.microsoft.com/office/drawing/2014/main" id="{2423DA7F-4AFB-BBAB-C58D-31C6A679F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4"/>
              <a:ext cx="2160" cy="129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3" name="Text Box 49">
              <a:extLst>
                <a:ext uri="{FF2B5EF4-FFF2-40B4-BE49-F238E27FC236}">
                  <a16:creationId xmlns:a16="http://schemas.microsoft.com/office/drawing/2014/main" id="{E121C6F2-62A8-3850-A3CA-BBCFA2DF3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3" y="539"/>
              <a:ext cx="275" cy="45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None/>
              </a:pPr>
              <a:r>
                <a:rPr lang="en-US" altLang="vi-VN" sz="3292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3" name="Group 69">
            <a:extLst>
              <a:ext uri="{FF2B5EF4-FFF2-40B4-BE49-F238E27FC236}">
                <a16:creationId xmlns:a16="http://schemas.microsoft.com/office/drawing/2014/main" id="{C1DB43AF-174E-741C-D16E-E2C6682B4A9B}"/>
              </a:ext>
            </a:extLst>
          </p:cNvPr>
          <p:cNvGrpSpPr>
            <a:grpSpLocks/>
          </p:cNvGrpSpPr>
          <p:nvPr/>
        </p:nvGrpSpPr>
        <p:grpSpPr bwMode="auto">
          <a:xfrm>
            <a:off x="762649" y="3019114"/>
            <a:ext cx="2723501" cy="1808186"/>
            <a:chOff x="217" y="2989"/>
            <a:chExt cx="2160" cy="1203"/>
          </a:xfrm>
        </p:grpSpPr>
        <p:pic>
          <p:nvPicPr>
            <p:cNvPr id="3100" name="Picture 17" descr="dao">
              <a:extLst>
                <a:ext uri="{FF2B5EF4-FFF2-40B4-BE49-F238E27FC236}">
                  <a16:creationId xmlns:a16="http://schemas.microsoft.com/office/drawing/2014/main" id="{6F4B8B9A-DC0C-33A5-8047-5C039B73B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" y="2989"/>
              <a:ext cx="2160" cy="120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1" name="Text Box 51">
              <a:extLst>
                <a:ext uri="{FF2B5EF4-FFF2-40B4-BE49-F238E27FC236}">
                  <a16:creationId xmlns:a16="http://schemas.microsoft.com/office/drawing/2014/main" id="{64BB4F47-736F-276C-4F1F-88EC3FA7CE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4" y="3356"/>
              <a:ext cx="365" cy="398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None/>
              </a:pPr>
              <a:r>
                <a:rPr lang="en-US" altLang="vi-VN" sz="3292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13336" name="Picture 13" descr="dongtien">
            <a:extLst>
              <a:ext uri="{FF2B5EF4-FFF2-40B4-BE49-F238E27FC236}">
                <a16:creationId xmlns:a16="http://schemas.microsoft.com/office/drawing/2014/main" id="{1D03F1D5-333B-CD37-4F20-1C5378411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79" y="908252"/>
            <a:ext cx="2643471" cy="17915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68">
            <a:extLst>
              <a:ext uri="{FF2B5EF4-FFF2-40B4-BE49-F238E27FC236}">
                <a16:creationId xmlns:a16="http://schemas.microsoft.com/office/drawing/2014/main" id="{4FFD151D-B52D-696A-7905-71F384EB6FD3}"/>
              </a:ext>
            </a:extLst>
          </p:cNvPr>
          <p:cNvGrpSpPr>
            <a:grpSpLocks/>
          </p:cNvGrpSpPr>
          <p:nvPr/>
        </p:nvGrpSpPr>
        <p:grpSpPr bwMode="auto">
          <a:xfrm>
            <a:off x="758688" y="819764"/>
            <a:ext cx="2814496" cy="1857565"/>
            <a:chOff x="331" y="2891"/>
            <a:chExt cx="2160" cy="1172"/>
          </a:xfrm>
        </p:grpSpPr>
        <p:pic>
          <p:nvPicPr>
            <p:cNvPr id="3096" name="Picture 11" descr="water_lilies">
              <a:extLst>
                <a:ext uri="{FF2B5EF4-FFF2-40B4-BE49-F238E27FC236}">
                  <a16:creationId xmlns:a16="http://schemas.microsoft.com/office/drawing/2014/main" id="{3D4230DD-5533-7216-5330-54FBB4FAE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2891"/>
              <a:ext cx="2160" cy="117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7" name="Text Box 54">
              <a:extLst>
                <a:ext uri="{FF2B5EF4-FFF2-40B4-BE49-F238E27FC236}">
                  <a16:creationId xmlns:a16="http://schemas.microsoft.com/office/drawing/2014/main" id="{A58A323A-1303-1B66-4F07-B26FDE1A8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3164"/>
              <a:ext cx="327" cy="378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None/>
              </a:pPr>
              <a:r>
                <a:rPr lang="en-US" altLang="vi-VN" sz="3292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30" name="Picture 208" descr="MT">
            <a:extLst>
              <a:ext uri="{FF2B5EF4-FFF2-40B4-BE49-F238E27FC236}">
                <a16:creationId xmlns:a16="http://schemas.microsoft.com/office/drawing/2014/main" id="{D5C94D18-E151-837E-9086-0A5C735410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lum bright="-3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380" y="1389697"/>
            <a:ext cx="2065742" cy="15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53">
            <a:extLst>
              <a:ext uri="{FF2B5EF4-FFF2-40B4-BE49-F238E27FC236}">
                <a16:creationId xmlns:a16="http://schemas.microsoft.com/office/drawing/2014/main" id="{2D363C79-9B05-1A82-4F09-C88470A4B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018" y="1352005"/>
            <a:ext cx="384806" cy="598947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vi-VN" sz="3292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3</a:t>
            </a:r>
          </a:p>
        </p:txBody>
      </p:sp>
      <p:pic>
        <p:nvPicPr>
          <p:cNvPr id="3090" name="Picture 204" descr="Picture1da">
            <a:extLst>
              <a:ext uri="{FF2B5EF4-FFF2-40B4-BE49-F238E27FC236}">
                <a16:creationId xmlns:a16="http://schemas.microsoft.com/office/drawing/2014/main" id="{8BE7512B-BB4C-1CB4-9081-C95A1B056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83" y="-4326"/>
            <a:ext cx="912138" cy="70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204" descr="Picture1da">
            <a:extLst>
              <a:ext uri="{FF2B5EF4-FFF2-40B4-BE49-F238E27FC236}">
                <a16:creationId xmlns:a16="http://schemas.microsoft.com/office/drawing/2014/main" id="{4260BF93-33AC-FA0C-B1E3-71F5861AC7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02" y="-29268"/>
            <a:ext cx="912138" cy="70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36098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2057400" y="3657600"/>
            <a:ext cx="5029200" cy="1028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628650"/>
            <a:ext cx="1600200" cy="800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4451" y="514350"/>
            <a:ext cx="23910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557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628901"/>
            <a:ext cx="5600701" cy="103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14650" y="1943101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37</a:t>
            </a:r>
          </a:p>
        </p:txBody>
      </p:sp>
    </p:spTree>
    <p:extLst>
      <p:ext uri="{BB962C8B-B14F-4D97-AF65-F5344CB8AC3E}">
        <p14:creationId xmlns:p14="http://schemas.microsoft.com/office/powerpoint/2010/main" val="339513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ages (2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933733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4450" y="800101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.VnAvant" panose="020B7200000000000000" charset="0"/>
                <a:ea typeface="AvantGarde" pitchFamily="2" charset="0"/>
                <a:cs typeface=".VnAvant" panose="020B7200000000000000" charset="0"/>
              </a:rPr>
              <a:t>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4850" y="80010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.VnAvant" panose="020B7200000000000000" charset="0"/>
                <a:ea typeface="AvantGarde" pitchFamily="2" charset="0"/>
                <a:cs typeface=".VnAvant" panose="020B7200000000000000" charset="0"/>
              </a:rPr>
              <a:t>im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00400" y="1714500"/>
            <a:ext cx="1200150" cy="685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.VnAvant" panose="020B7200000000000000" charset="0"/>
                <a:ea typeface="AvantGarde" pitchFamily="2" charset="0"/>
                <a:cs typeface=".VnAvant" panose="020B7200000000000000" charset="0"/>
              </a:rPr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57700" y="1714500"/>
            <a:ext cx="1200150" cy="685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.VnAvant" panose="020B7200000000000000" charset="0"/>
                <a:ea typeface="AvantGarde" pitchFamily="2" charset="0"/>
                <a:cs typeface=".VnAvant" panose="020B7200000000000000" charset="0"/>
              </a:rPr>
              <a:t>ªm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57550" y="2457450"/>
            <a:ext cx="2457450" cy="685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.VnAvant" panose="020B7200000000000000" charset="0"/>
                <a:ea typeface="AvantGarde" pitchFamily="2" charset="0"/>
                <a:cs typeface=".VnAvant" panose="020B7200000000000000" charset="0"/>
              </a:rPr>
              <a:t>đ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charset="0"/>
                <a:ea typeface="AvantGarde" pitchFamily="2" charset="0"/>
                <a:cs typeface=".VnAvant" panose="020B7200000000000000" charset="0"/>
              </a:rPr>
              <a:t>ếm</a:t>
            </a:r>
            <a:endParaRPr lang="en-US" sz="3600" dirty="0">
              <a:solidFill>
                <a:srgbClr val="FF0000"/>
              </a:solidFill>
              <a:latin typeface=".VnAvant" panose="020B7200000000000000" charset="0"/>
              <a:ea typeface="AvantGarde" pitchFamily="2" charset="0"/>
              <a:cs typeface=".VnAvant" panose="020B720000000000000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0350" y="800101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.VnAvant" panose="020B7200000000000000" charset="0"/>
                <a:ea typeface="AvantGarde" pitchFamily="2" charset="0"/>
                <a:cs typeface=".VnAvant" panose="020B7200000000000000" charset="0"/>
              </a:rPr>
              <a:t>ªm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3650" y="80010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.VnAvant" panose="020B7200000000000000" charset="0"/>
                <a:ea typeface="AvantGarde" pitchFamily="2" charset="0"/>
                <a:cs typeface=".VnAvant" panose="020B7200000000000000" charset="0"/>
              </a:rPr>
              <a:t>um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1771650" cy="76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347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bldLvl="0" animBg="1"/>
      <p:bldP spid="9" grpId="0" bldLvl="0" animBg="1"/>
      <p:bldP spid="11" grpId="0" bldLvl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6" y="111355"/>
            <a:ext cx="1971950" cy="928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6587" y="111355"/>
            <a:ext cx="107205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6899" y="111355"/>
            <a:ext cx="119865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oâi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8791" y="111355"/>
            <a:ext cx="119865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ôi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132542"/>
              </p:ext>
            </p:extLst>
          </p:nvPr>
        </p:nvGraphicFramePr>
        <p:xfrm>
          <a:off x="3228832" y="1447529"/>
          <a:ext cx="2133600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571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i="0" dirty="0" err="1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v</a:t>
                      </a:r>
                      <a:r>
                        <a:rPr lang="en-US" sz="5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oi</a:t>
                      </a:r>
                      <a:endParaRPr lang="en-US" sz="5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0192" y="3714729"/>
            <a:ext cx="1731522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choøi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8735" y="3714728"/>
            <a:ext cx="1323211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hoûi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2812" y="3714728"/>
            <a:ext cx="1323211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moãi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3673" y="3706984"/>
            <a:ext cx="1323211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xoâi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8134" y="3714136"/>
            <a:ext cx="1323211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ñôïi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61038" y="3714593"/>
            <a:ext cx="1804989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môùi</a:t>
            </a:r>
            <a:endParaRPr lang="en-US" sz="4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76" y="3433485"/>
            <a:ext cx="296593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dirty="0" err="1">
                <a:latin typeface="VNI-Avo" pitchFamily="2" charset="0"/>
              </a:rPr>
              <a:t>chim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boùi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caù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3156" y="3433485"/>
            <a:ext cx="223833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dirty="0" err="1">
                <a:latin typeface="VNI-Avo" pitchFamily="2" charset="0"/>
              </a:rPr>
              <a:t>thoåi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coøi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0950" y="3398314"/>
            <a:ext cx="234305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>
                <a:latin typeface="VNI-Avo" pitchFamily="2" charset="0"/>
              </a:rPr>
              <a:t>ñoà chôi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41" y="1365775"/>
            <a:ext cx="2393655" cy="1740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540" y="1288480"/>
            <a:ext cx="2109580" cy="1719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548" y="1274370"/>
            <a:ext cx="2091277" cy="1814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36" y="111355"/>
            <a:ext cx="1971950" cy="9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6" y="87909"/>
            <a:ext cx="1971950" cy="928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6587" y="87909"/>
            <a:ext cx="107205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6899" y="87909"/>
            <a:ext cx="119865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oâi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8791" y="87909"/>
            <a:ext cx="119865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ôi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084185"/>
              </p:ext>
            </p:extLst>
          </p:nvPr>
        </p:nvGraphicFramePr>
        <p:xfrm>
          <a:off x="3240555" y="1224792"/>
          <a:ext cx="2133600" cy="135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oi</a:t>
                      </a:r>
                      <a:endParaRPr lang="en-US" sz="4000" dirty="0">
                        <a:solidFill>
                          <a:srgbClr val="FF00FF"/>
                        </a:solidFill>
                        <a:latin typeface="VNI-Avo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571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voi</a:t>
                      </a:r>
                      <a:endParaRPr lang="en-US" sz="40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1915" y="2812058"/>
            <a:ext cx="1731522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choøi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0458" y="2812057"/>
            <a:ext cx="1323211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hoûi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4535" y="2812057"/>
            <a:ext cx="1323211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moãi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55396" y="2804313"/>
            <a:ext cx="1323211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xoâi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9857" y="2811465"/>
            <a:ext cx="1323211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ñôïi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761" y="2811922"/>
            <a:ext cx="1804989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môùi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952" y="4101696"/>
            <a:ext cx="3654825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chim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boùi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caù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53407" y="4101696"/>
            <a:ext cx="2396549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thoåi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coøi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29903" y="4136863"/>
            <a:ext cx="250866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ñoà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chôi</a:t>
            </a:r>
            <a:endParaRPr lang="en-US" sz="40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38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662</TotalTime>
  <Words>197</Words>
  <Application>Microsoft Office PowerPoint</Application>
  <PresentationFormat>On-screen Show (16:9)</PresentationFormat>
  <Paragraphs>70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Arial</vt:lpstr>
      <vt:lpstr>Calibri</vt:lpstr>
      <vt:lpstr>.VnTime</vt:lpstr>
      <vt:lpstr>Wingdings</vt:lpstr>
      <vt:lpstr>Arial-Rounded</vt:lpstr>
      <vt:lpstr>等线</vt:lpstr>
      <vt:lpstr>Times New Roman</vt:lpstr>
      <vt:lpstr>微软雅黑</vt:lpstr>
      <vt:lpstr>VNI-Avo</vt:lpstr>
      <vt:lpstr>Calibri Light</vt:lpstr>
      <vt:lpstr>Arial Black</vt:lpstr>
      <vt:lpstr>.VnAvant</vt:lpstr>
      <vt:lpstr>Office Theme</vt:lpstr>
      <vt:lpstr>1_Office Theme</vt:lpstr>
      <vt:lpstr>2_Office Theme</vt:lpstr>
      <vt:lpstr>包图主题2</vt:lpstr>
      <vt:lpstr>Glass Layers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Phong6</cp:lastModifiedBy>
  <cp:revision>139</cp:revision>
  <dcterms:created xsi:type="dcterms:W3CDTF">2020-10-19T12:51:54Z</dcterms:created>
  <dcterms:modified xsi:type="dcterms:W3CDTF">2024-12-04T06:20:15Z</dcterms:modified>
  <cp:category>Kết nối tri thức với cuộc sống</cp:category>
</cp:coreProperties>
</file>