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6" r:id="rId2"/>
    <p:sldId id="265" r:id="rId3"/>
    <p:sldId id="256" r:id="rId4"/>
    <p:sldId id="257" r:id="rId5"/>
    <p:sldId id="261" r:id="rId6"/>
    <p:sldId id="264" r:id="rId7"/>
    <p:sldId id="258" r:id="rId8"/>
    <p:sldId id="259" r:id="rId9"/>
    <p:sldId id="260" r:id="rId10"/>
  </p:sldIdLst>
  <p:sldSz cx="12192000" cy="6858000"/>
  <p:notesSz cx="6858000" cy="9144000"/>
  <p:embeddedFontLst>
    <p:embeddedFont>
      <p:font typeface="VNI-Avo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.VnAvant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.VnCooper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605" y="-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26655-9945-403F-853E-C39E071AEFE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1A630-1E4E-4759-9A33-9BE040A4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92000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30201" y="462491"/>
            <a:ext cx="2044700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0300" y="1254919"/>
            <a:ext cx="8351449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49" y="4205198"/>
            <a:ext cx="452331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4"/>
            <a:ext cx="344804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1"/>
            <a:ext cx="12192000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3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43"/>
            <a:ext cx="4876800" cy="5714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34" name="Picture 2" descr="Bộ Hinh Nền Powerpoint 3D Đẹp, Đơn Giản, Dễ Thương,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"/>
            <a:ext cx="12192677" cy="6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484407" y="4643641"/>
            <a:ext cx="1336073" cy="1215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2933" y="1050629"/>
            <a:ext cx="688170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Đọc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endParaRPr lang="en-US" sz="4000" dirty="0">
              <a:solidFill>
                <a:prstClr val="black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88981" y="2065199"/>
            <a:ext cx="2134277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6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7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43019" y="2115016"/>
            <a:ext cx="2134279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6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hủi</a:t>
            </a:r>
            <a:endParaRPr lang="en-US" sz="6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43020" y="3607056"/>
            <a:ext cx="2134277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6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gửi</a:t>
            </a:r>
            <a:endParaRPr lang="en-US" sz="7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33992" y="3573653"/>
            <a:ext cx="2134277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ưi</a:t>
            </a:r>
            <a:endParaRPr lang="en-US" sz="7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543" y="5396989"/>
            <a:ext cx="956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Hoa</a:t>
            </a:r>
            <a:r>
              <a:rPr lang="en-US" sz="6000" dirty="0" smtClean="0"/>
              <a:t> </a:t>
            </a:r>
            <a:r>
              <a:rPr lang="en-US" sz="6000" dirty="0" err="1" smtClean="0"/>
              <a:t>sim</a:t>
            </a:r>
            <a:r>
              <a:rPr lang="en-US" sz="6000" dirty="0" smtClean="0"/>
              <a:t> </a:t>
            </a:r>
            <a:r>
              <a:rPr lang="en-US" sz="6000" dirty="0" err="1" smtClean="0"/>
              <a:t>nở</a:t>
            </a:r>
            <a:r>
              <a:rPr lang="en-US" sz="6000" dirty="0" smtClean="0"/>
              <a:t> </a:t>
            </a:r>
            <a:r>
              <a:rPr lang="en-US" sz="6000" dirty="0" err="1" smtClean="0"/>
              <a:t>rộ</a:t>
            </a:r>
            <a:r>
              <a:rPr lang="en-US" sz="6000" dirty="0" smtClean="0"/>
              <a:t> </a:t>
            </a:r>
            <a:r>
              <a:rPr lang="en-US" sz="6000" dirty="0" err="1" smtClean="0"/>
              <a:t>tím</a:t>
            </a:r>
            <a:r>
              <a:rPr lang="en-US" sz="6000" dirty="0" smtClean="0"/>
              <a:t> </a:t>
            </a:r>
            <a:r>
              <a:rPr lang="en-US" sz="6000" dirty="0" err="1" smtClean="0"/>
              <a:t>cả</a:t>
            </a:r>
            <a:r>
              <a:rPr lang="en-US" sz="6000" dirty="0" smtClean="0"/>
              <a:t> </a:t>
            </a:r>
            <a:r>
              <a:rPr lang="en-US" sz="6000" dirty="0" err="1" smtClean="0"/>
              <a:t>núi</a:t>
            </a:r>
            <a:r>
              <a:rPr lang="en-US" sz="6000" dirty="0" smtClean="0"/>
              <a:t> </a:t>
            </a:r>
            <a:r>
              <a:rPr lang="en-US" sz="6000" dirty="0" err="1" smtClean="0"/>
              <a:t>đồi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941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8616" y="5537616"/>
            <a:ext cx="983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Ao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thu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laïnh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leõo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nöôùc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trong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veo</a:t>
            </a:r>
            <a:r>
              <a:rPr lang="en-US" sz="4800" b="1" dirty="0" smtClean="0">
                <a:latin typeface="VNI-Avo" pitchFamily="2" charset="0"/>
              </a:rPr>
              <a:t>.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8616" y="5553187"/>
            <a:ext cx="1162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0820" y="5569522"/>
            <a:ext cx="1101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30660" y="5568946"/>
            <a:ext cx="1101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399063"/>
            <a:ext cx="12146402" cy="381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" y="9832"/>
            <a:ext cx="12191980" cy="1514168"/>
          </a:xfrm>
          <a:solidFill>
            <a:srgbClr val="A4326B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20" y="0"/>
            <a:ext cx="187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Avant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0781" y="227167"/>
            <a:ext cx="3366610" cy="19367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7241" y="76200"/>
            <a:ext cx="1788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ao</a:t>
            </a:r>
            <a:endParaRPr lang="en-US" sz="66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3203" y="44244"/>
            <a:ext cx="1730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eo</a:t>
            </a:r>
            <a:endParaRPr lang="en-US" sz="66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3115" y="774288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A4326B"/>
                </a:solidFill>
                <a:latin typeface=".VnAvant"/>
              </a:rPr>
              <a:t>42</a:t>
            </a:r>
            <a:endParaRPr lang="vi-VN" sz="5400" b="1" dirty="0">
              <a:solidFill>
                <a:srgbClr val="A4326B"/>
              </a:solidFill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5160" y="148473"/>
            <a:ext cx="208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5960" y="148473"/>
            <a:ext cx="1598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44560"/>
              </p:ext>
            </p:extLst>
          </p:nvPr>
        </p:nvGraphicFramePr>
        <p:xfrm>
          <a:off x="4506651" y="1762013"/>
          <a:ext cx="373659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298">
                  <a:extLst>
                    <a:ext uri="{9D8B030D-6E8A-4147-A177-3AD203B41FA5}">
                      <a16:colId xmlns="" xmlns:a16="http://schemas.microsoft.com/office/drawing/2014/main" val="228737469"/>
                    </a:ext>
                  </a:extLst>
                </a:gridCol>
                <a:gridCol w="1868298">
                  <a:extLst>
                    <a:ext uri="{9D8B030D-6E8A-4147-A177-3AD203B41FA5}">
                      <a16:colId xmlns=""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endParaRPr lang="en-US" sz="72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err="1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eo</a:t>
                      </a:r>
                      <a:endParaRPr lang="en-US" sz="72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7200" b="1" i="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r>
                        <a:rPr lang="en-US" sz="72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eõo</a:t>
                      </a:r>
                      <a:endParaRPr lang="en-US" sz="72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922" y="4870435"/>
            <a:ext cx="230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VNI-Avo" pitchFamily="2" charset="0"/>
              </a:rPr>
              <a:t>chaøo</a:t>
            </a:r>
            <a:endParaRPr lang="en-US" sz="5400" b="1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7912" y="4870434"/>
            <a:ext cx="176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</a:rPr>
              <a:t>dao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241" y="4870434"/>
            <a:ext cx="176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VNI-Avo" pitchFamily="2" charset="0"/>
              </a:rPr>
              <a:t>saùo</a:t>
            </a:r>
            <a:endParaRPr lang="en-US" sz="5400" b="1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9049" y="4860109"/>
            <a:ext cx="176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</a:rPr>
              <a:t>deûo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4496" y="4869645"/>
            <a:ext cx="176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</a:rPr>
              <a:t>ñeõo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7190" y="4870254"/>
            <a:ext cx="1716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</a:rPr>
              <a:t>keïo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0088" y="148469"/>
            <a:ext cx="208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</a:rPr>
              <a:t>o</a:t>
            </a:r>
            <a:endParaRPr lang="en-US" sz="80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5054" y="148469"/>
            <a:ext cx="208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</a:rPr>
              <a:t>o</a:t>
            </a:r>
            <a:endParaRPr lang="en-US" sz="8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414" y="4272569"/>
            <a:ext cx="3573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VNI-Avo" pitchFamily="2" charset="0"/>
              </a:rPr>
              <a:t>ngoâi sao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7639" y="4327416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VNI-Avo" pitchFamily="2" charset="0"/>
              </a:rPr>
              <a:t>quaû taùo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8979" y="4314476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caùi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keïo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2795" y="4314476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ao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beøo</a:t>
            </a:r>
            <a:endParaRPr lang="en-US" sz="4400" b="1" dirty="0">
              <a:latin typeface="VNI-Avo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4" y="2435640"/>
            <a:ext cx="1648055" cy="1524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314" y="2515788"/>
            <a:ext cx="1781424" cy="1600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42" y="2816693"/>
            <a:ext cx="1790950" cy="1143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447" y="2526143"/>
            <a:ext cx="2791215" cy="1590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901560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8033" y="723451"/>
            <a:ext cx="2080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2522" y="696857"/>
            <a:ext cx="159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52396"/>
              </p:ext>
            </p:extLst>
          </p:nvPr>
        </p:nvGraphicFramePr>
        <p:xfrm>
          <a:off x="4101537" y="1785273"/>
          <a:ext cx="3445006" cy="18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503">
                  <a:extLst>
                    <a:ext uri="{9D8B030D-6E8A-4147-A177-3AD203B41FA5}">
                      <a16:colId xmlns="" xmlns:a16="http://schemas.microsoft.com/office/drawing/2014/main" val="228737469"/>
                    </a:ext>
                  </a:extLst>
                </a:gridCol>
                <a:gridCol w="1722503">
                  <a:extLst>
                    <a:ext uri="{9D8B030D-6E8A-4147-A177-3AD203B41FA5}">
                      <a16:colId xmlns="" xmlns:a16="http://schemas.microsoft.com/office/drawing/2014/main" val="3225892531"/>
                    </a:ext>
                  </a:extLst>
                </a:gridCol>
              </a:tblGrid>
              <a:tr h="94304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endParaRPr lang="en-US" sz="48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eo</a:t>
                      </a:r>
                      <a:endParaRPr lang="en-US" sz="48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549917"/>
                  </a:ext>
                </a:extLst>
              </a:tr>
              <a:tr h="943041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b="1" i="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r>
                        <a:rPr lang="en-US" sz="48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eõo</a:t>
                      </a:r>
                      <a:endParaRPr lang="en-US" sz="48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922" y="3814493"/>
            <a:ext cx="230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chaøo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7912" y="381449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dao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241" y="381449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saùo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9049" y="3804167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deûo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4496" y="381370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ñeõo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7190" y="3814312"/>
            <a:ext cx="171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keïo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70" y="5121677"/>
            <a:ext cx="357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ngoâi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sao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7639" y="5122094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quaû taùo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8979" y="5109154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caùi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keïo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52795" y="5109154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ao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beøo</a:t>
            </a:r>
            <a:endParaRPr lang="en-US" sz="48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1113431"/>
            <a:ext cx="11871698" cy="39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084" y="5107915"/>
            <a:ext cx="12050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VNI-Avo" pitchFamily="2" charset="0"/>
              </a:rPr>
              <a:t>    </a:t>
            </a:r>
            <a:r>
              <a:rPr lang="en-US" sz="3200" b="1" dirty="0" err="1" smtClean="0">
                <a:latin typeface="VNI-Avo" pitchFamily="2" charset="0"/>
              </a:rPr>
              <a:t>Treân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caây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cao</a:t>
            </a:r>
            <a:r>
              <a:rPr lang="en-US" sz="3200" b="1" dirty="0" smtClean="0">
                <a:latin typeface="VNI-Avo" pitchFamily="2" charset="0"/>
              </a:rPr>
              <a:t>, </a:t>
            </a:r>
            <a:r>
              <a:rPr lang="en-US" sz="3200" b="1" dirty="0" err="1" smtClean="0">
                <a:latin typeface="VNI-Avo" pitchFamily="2" charset="0"/>
              </a:rPr>
              <a:t>ñaøn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chaøo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maøo</a:t>
            </a:r>
            <a:r>
              <a:rPr lang="en-US" sz="3200" b="1" dirty="0" smtClean="0">
                <a:latin typeface="VNI-Avo" pitchFamily="2" charset="0"/>
              </a:rPr>
              <a:t> bay </a:t>
            </a:r>
            <a:r>
              <a:rPr lang="en-US" sz="3200" b="1" dirty="0" err="1" smtClean="0">
                <a:latin typeface="VNI-Avo" pitchFamily="2" charset="0"/>
              </a:rPr>
              <a:t>ñi</a:t>
            </a:r>
            <a:r>
              <a:rPr lang="en-US" sz="3200" b="1" dirty="0" smtClean="0">
                <a:latin typeface="VNI-Avo" pitchFamily="2" charset="0"/>
              </a:rPr>
              <a:t>, bay </a:t>
            </a:r>
            <a:r>
              <a:rPr lang="en-US" sz="3200" b="1" dirty="0" err="1" smtClean="0">
                <a:latin typeface="VNI-Avo" pitchFamily="2" charset="0"/>
              </a:rPr>
              <a:t>laïi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Maáy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chuù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saùo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ñen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vui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ca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veùo</a:t>
            </a:r>
            <a:r>
              <a:rPr lang="en-US" sz="3200" b="1" dirty="0" smtClean="0">
                <a:latin typeface="VNI-Avo" pitchFamily="2" charset="0"/>
              </a:rPr>
              <a:t> von. </a:t>
            </a:r>
            <a:r>
              <a:rPr lang="en-US" sz="3200" b="1" dirty="0" err="1" smtClean="0">
                <a:latin typeface="VNI-Avo" pitchFamily="2" charset="0"/>
              </a:rPr>
              <a:t>Coøn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chim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vaãn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chaêm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chæ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Chuù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tha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rôm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khoâ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veà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kheùo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leùo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laøm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toå</a:t>
            </a:r>
            <a:r>
              <a:rPr lang="en-US" sz="3200" b="1" dirty="0" smtClean="0">
                <a:latin typeface="VNI-Avo" pitchFamily="2" charset="0"/>
              </a:rPr>
              <a:t>.</a:t>
            </a:r>
            <a:endParaRPr lang="en-US" sz="3200" b="1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5" y="39611"/>
            <a:ext cx="11636827" cy="4861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558143" y="5627915"/>
            <a:ext cx="72934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669980" y="5627917"/>
            <a:ext cx="83819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04628" y="5606144"/>
            <a:ext cx="7356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1515" y="6106887"/>
            <a:ext cx="7347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07307" y="6596748"/>
            <a:ext cx="88174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9423" y="6607636"/>
            <a:ext cx="533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121" y="4833259"/>
            <a:ext cx="36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2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93095" y="4906800"/>
            <a:ext cx="36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2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6094" y="5525293"/>
            <a:ext cx="36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sz="2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64637" y="5508170"/>
            <a:ext cx="36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n-US" sz="2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94394" y="6117780"/>
            <a:ext cx="68572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" y="6854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68540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VNI-Avo" pitchFamily="2" charset="0"/>
              </a:rPr>
              <a:t>Em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chaêm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chæ</a:t>
            </a:r>
            <a:endParaRPr lang="en-US" sz="3600" b="1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" y="849700"/>
            <a:ext cx="12182902" cy="59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464</TotalTime>
  <Words>121</Words>
  <Application>Microsoft Office PowerPoint</Application>
  <PresentationFormat>Custom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Times New Roman</vt:lpstr>
      <vt:lpstr>VNI-Avo</vt:lpstr>
      <vt:lpstr>AvantGarde</vt:lpstr>
      <vt:lpstr>Calibri</vt:lpstr>
      <vt:lpstr>UTM Avo</vt:lpstr>
      <vt:lpstr>Tahoma</vt:lpstr>
      <vt:lpstr>.VnAvant</vt:lpstr>
      <vt:lpstr>Calibri Light</vt:lpstr>
      <vt:lpstr>.VnCooper</vt:lpstr>
      <vt:lpstr>Arial-Rounded</vt:lpstr>
      <vt:lpstr>Office Theme</vt:lpstr>
      <vt:lpstr>TIẾNG VIỆT 1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asus</cp:lastModifiedBy>
  <cp:revision>169</cp:revision>
  <dcterms:created xsi:type="dcterms:W3CDTF">2020-10-19T12:51:54Z</dcterms:created>
  <dcterms:modified xsi:type="dcterms:W3CDTF">2023-11-07T03:27:52Z</dcterms:modified>
  <cp:category>Kết nối tri thức với cuộc sống</cp:category>
</cp:coreProperties>
</file>