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</p:sldMasterIdLst>
  <p:notesMasterIdLst>
    <p:notesMasterId r:id="rId29"/>
  </p:notesMasterIdLst>
  <p:sldIdLst>
    <p:sldId id="308" r:id="rId3"/>
    <p:sldId id="296" r:id="rId4"/>
    <p:sldId id="293" r:id="rId5"/>
    <p:sldId id="297" r:id="rId6"/>
    <p:sldId id="281" r:id="rId7"/>
    <p:sldId id="294" r:id="rId8"/>
    <p:sldId id="283" r:id="rId9"/>
    <p:sldId id="285" r:id="rId10"/>
    <p:sldId id="284" r:id="rId11"/>
    <p:sldId id="300" r:id="rId12"/>
    <p:sldId id="286" r:id="rId13"/>
    <p:sldId id="258" r:id="rId14"/>
    <p:sldId id="288" r:id="rId15"/>
    <p:sldId id="301" r:id="rId16"/>
    <p:sldId id="315" r:id="rId17"/>
    <p:sldId id="290" r:id="rId18"/>
    <p:sldId id="316" r:id="rId19"/>
    <p:sldId id="303" r:id="rId20"/>
    <p:sldId id="304" r:id="rId21"/>
    <p:sldId id="305" r:id="rId22"/>
    <p:sldId id="260" r:id="rId23"/>
    <p:sldId id="307" r:id="rId24"/>
    <p:sldId id="311" r:id="rId25"/>
    <p:sldId id="313" r:id="rId26"/>
    <p:sldId id="312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5535" autoAdjust="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2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7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714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808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012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581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347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359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073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239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991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066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021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94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01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46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9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083444" y="4897464"/>
            <a:ext cx="451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re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ngà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108" y="665646"/>
            <a:ext cx="5494150" cy="411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71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3737" y="5608992"/>
            <a:ext cx="222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1080" y="5665941"/>
            <a:ext cx="202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tử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78943" y="5671917"/>
            <a:ext cx="1767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trê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8570" y="788829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</a:p>
        </p:txBody>
      </p:sp>
      <p:graphicFrame>
        <p:nvGraphicFramePr>
          <p:cNvPr id="1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429979"/>
              </p:ext>
            </p:extLst>
          </p:nvPr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155215"/>
              </p:ext>
            </p:extLst>
          </p:nvPr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ô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13591" y="5685952"/>
            <a:ext cx="202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re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ngà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58" y="4130298"/>
            <a:ext cx="1511924" cy="120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3802498"/>
            <a:ext cx="2045400" cy="166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43" y="3918766"/>
            <a:ext cx="2049974" cy="142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313" y="3864291"/>
            <a:ext cx="2316192" cy="173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/>
          <p:cNvSpPr txBox="1"/>
          <p:nvPr/>
        </p:nvSpPr>
        <p:spPr>
          <a:xfrm>
            <a:off x="1414467" y="3289137"/>
            <a:ext cx="1022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tá         tạ           tẻ               trê          trò            trổ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4109" y="5534561"/>
            <a:ext cx="9632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Hà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to,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mè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trê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rô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708" y="711923"/>
            <a:ext cx="7488506" cy="482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1530022" y="754050"/>
            <a:ext cx="1461151" cy="687292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605086" cy="612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</a:p>
        </p:txBody>
      </p:sp>
      <p:pic>
        <p:nvPicPr>
          <p:cNvPr id="2" name="Hà tả hồ cá. Hồ to, có cá mè, cá trê, cá r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378" y="58885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 Viết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1542029047820433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066" y="172155"/>
            <a:ext cx="9493956" cy="578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0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tô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663" y="1047750"/>
            <a:ext cx="7686675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/>
          <a:srcRect t="17205" r="16894" b="30753"/>
          <a:stretch/>
        </p:blipFill>
        <p:spPr>
          <a:xfrm>
            <a:off x="383458" y="0"/>
            <a:ext cx="11326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7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ông có mô tả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7" b="55951"/>
          <a:stretch/>
        </p:blipFill>
        <p:spPr bwMode="auto">
          <a:xfrm>
            <a:off x="146756" y="95956"/>
            <a:ext cx="12191999" cy="676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Đường kết nối Mũi tên Thẳng 2"/>
          <p:cNvCxnSpPr/>
          <p:nvPr/>
        </p:nvCxnSpPr>
        <p:spPr>
          <a:xfrm>
            <a:off x="4368800" y="2980267"/>
            <a:ext cx="1399822" cy="21900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Đường kết nối Mũi tên Thẳng 4"/>
          <p:cNvCxnSpPr/>
          <p:nvPr/>
        </p:nvCxnSpPr>
        <p:spPr>
          <a:xfrm flipH="1">
            <a:off x="6965244" y="2980267"/>
            <a:ext cx="1298223" cy="2088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Đường kết nối Mũi tên Thẳng 7"/>
          <p:cNvCxnSpPr/>
          <p:nvPr/>
        </p:nvCxnSpPr>
        <p:spPr>
          <a:xfrm flipV="1">
            <a:off x="4368800" y="3386667"/>
            <a:ext cx="1286933" cy="21110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Đường kết nối Mũi tên Thẳng 10"/>
          <p:cNvCxnSpPr/>
          <p:nvPr/>
        </p:nvCxnSpPr>
        <p:spPr>
          <a:xfrm flipH="1" flipV="1">
            <a:off x="6965244" y="3476978"/>
            <a:ext cx="1298223" cy="21900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66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ông có mô tả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30" b="39490"/>
          <a:stretch/>
        </p:blipFill>
        <p:spPr bwMode="auto">
          <a:xfrm>
            <a:off x="90311" y="112889"/>
            <a:ext cx="12101689" cy="646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/>
          <p:cNvSpPr txBox="1"/>
          <p:nvPr/>
        </p:nvSpPr>
        <p:spPr>
          <a:xfrm>
            <a:off x="2314223" y="5486400"/>
            <a:ext cx="541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6045201" y="5486399"/>
            <a:ext cx="773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tr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9736668" y="5497687"/>
            <a:ext cx="541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67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73285" y="-187912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618196" y="5005866"/>
            <a:ext cx="2108200" cy="8890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626" y="-973417"/>
            <a:ext cx="2305707" cy="4314213"/>
          </a:xfrm>
          <a:prstGeom prst="rect">
            <a:avLst/>
          </a:prstGeom>
        </p:spPr>
      </p:pic>
      <p:sp>
        <p:nvSpPr>
          <p:cNvPr id="12" name="Rectangle: Rounded Corners 12"/>
          <p:cNvSpPr/>
          <p:nvPr/>
        </p:nvSpPr>
        <p:spPr>
          <a:xfrm>
            <a:off x="3204817" y="350377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Kiểm tra bài cũ</a:t>
            </a:r>
          </a:p>
        </p:txBody>
      </p:sp>
      <p:sp>
        <p:nvSpPr>
          <p:cNvPr id="17" name="TextBox 15"/>
          <p:cNvSpPr txBox="1"/>
          <p:nvPr/>
        </p:nvSpPr>
        <p:spPr>
          <a:xfrm>
            <a:off x="2202600" y="1675727"/>
            <a:ext cx="2188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rô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23"/>
          <p:cNvSpPr txBox="1"/>
          <p:nvPr/>
        </p:nvSpPr>
        <p:spPr>
          <a:xfrm>
            <a:off x="4713150" y="1664439"/>
            <a:ext cx="269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su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25"/>
          <p:cNvSpPr txBox="1"/>
          <p:nvPr/>
        </p:nvSpPr>
        <p:spPr>
          <a:xfrm>
            <a:off x="7220006" y="1664441"/>
            <a:ext cx="2666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ổ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rá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TextBox 3"/>
          <p:cNvSpPr txBox="1"/>
          <p:nvPr/>
        </p:nvSpPr>
        <p:spPr>
          <a:xfrm>
            <a:off x="808471" y="3219672"/>
            <a:ext cx="10575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Chợ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.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Chợ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rổ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rá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7" grpId="0"/>
      <p:bldP spid="18" grpId="0"/>
      <p:bldP spid="20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hông có mô tả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4" b="25731"/>
          <a:stretch/>
        </p:blipFill>
        <p:spPr bwMode="auto">
          <a:xfrm>
            <a:off x="304801" y="118533"/>
            <a:ext cx="11537243" cy="673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/>
          <p:cNvSpPr txBox="1"/>
          <p:nvPr/>
        </p:nvSpPr>
        <p:spPr>
          <a:xfrm>
            <a:off x="3481753" y="2270557"/>
            <a:ext cx="820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>
            <a:off x="3581397" y="2672862"/>
            <a:ext cx="287216" cy="232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/>
          <p:cNvSpPr txBox="1"/>
          <p:nvPr/>
        </p:nvSpPr>
        <p:spPr>
          <a:xfrm>
            <a:off x="6658708" y="2582017"/>
            <a:ext cx="621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tr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3083169" y="4982308"/>
            <a:ext cx="785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trẻ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7280028" y="4982308"/>
            <a:ext cx="644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tô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Củng cố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63737" y="5608992"/>
            <a:ext cx="222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ô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1080" y="5665941"/>
            <a:ext cx="202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ư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tử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78943" y="5671917"/>
            <a:ext cx="1767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á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trê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8570" y="788829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</a:t>
            </a:r>
          </a:p>
        </p:txBody>
      </p:sp>
      <p:graphicFrame>
        <p:nvGraphicFramePr>
          <p:cNvPr id="17" name="Table 2"/>
          <p:cNvGraphicFramePr>
            <a:graphicFrameLocks noGrp="1"/>
          </p:cNvGraphicFramePr>
          <p:nvPr>
            <p:extLst/>
          </p:nvPr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>
            <p:extLst/>
          </p:nvPr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13591" y="5685952"/>
            <a:ext cx="202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re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58" y="4130298"/>
            <a:ext cx="1511924" cy="120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3802498"/>
            <a:ext cx="2045400" cy="166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43" y="3918766"/>
            <a:ext cx="2049974" cy="142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313" y="3864291"/>
            <a:ext cx="2316192" cy="173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/>
          <p:cNvSpPr txBox="1"/>
          <p:nvPr/>
        </p:nvSpPr>
        <p:spPr>
          <a:xfrm>
            <a:off x="1414467" y="3289137"/>
            <a:ext cx="1022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         tạ           tẻ               trê          trò            trổ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5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11495" y="5456561"/>
            <a:ext cx="2076449" cy="14014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3" y="378823"/>
            <a:ext cx="2964543" cy="64791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1441" y="1933303"/>
            <a:ext cx="10921921" cy="40756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080510" y="653143"/>
            <a:ext cx="446577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Dặn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dò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7180" y="2895524"/>
            <a:ext cx="2874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đọc lại bài âm t, tr.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4668" y="2487965"/>
            <a:ext cx="3207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vở Tiếng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việt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740" y="2914651"/>
            <a:ext cx="2770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 bài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 âm th, ia.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2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/>
          <p:cNvSpPr txBox="1"/>
          <p:nvPr/>
        </p:nvSpPr>
        <p:spPr>
          <a:xfrm>
            <a:off x="1090246" y="1676400"/>
            <a:ext cx="11101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9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6;p1"/>
          <p:cNvPicPr preferRelativeResize="0"/>
          <p:nvPr/>
        </p:nvPicPr>
        <p:blipFill rotWithShape="1">
          <a:blip r:embed="rId2" cstate="print">
            <a:alphaModFix/>
          </a:blip>
          <a:srcRect l="2858"/>
          <a:stretch/>
        </p:blipFill>
        <p:spPr>
          <a:xfrm>
            <a:off x="2518823" y="0"/>
            <a:ext cx="7184571" cy="685800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</p:pic>
      <p:sp>
        <p:nvSpPr>
          <p:cNvPr id="3" name="Hộp Văn bản 2"/>
          <p:cNvSpPr txBox="1"/>
          <p:nvPr/>
        </p:nvSpPr>
        <p:spPr>
          <a:xfrm>
            <a:off x="3880098" y="19692"/>
            <a:ext cx="49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endParaRPr lang="en-US" sz="3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754364" y="25788"/>
            <a:ext cx="49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5633711" y="21293"/>
            <a:ext cx="49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6517720" y="32581"/>
            <a:ext cx="49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7402320" y="31477"/>
            <a:ext cx="49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8279975" y="19692"/>
            <a:ext cx="49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9154509" y="43126"/>
            <a:ext cx="49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3883946" y="666337"/>
            <a:ext cx="49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4778006" y="690010"/>
            <a:ext cx="49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5635518" y="678692"/>
            <a:ext cx="49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6508424" y="678167"/>
            <a:ext cx="49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5" name="Hộp Văn bản 14"/>
          <p:cNvSpPr txBox="1"/>
          <p:nvPr/>
        </p:nvSpPr>
        <p:spPr>
          <a:xfrm>
            <a:off x="7387773" y="678166"/>
            <a:ext cx="49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8271140" y="689454"/>
            <a:ext cx="49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7" name="Hộp Văn bản 16"/>
          <p:cNvSpPr txBox="1"/>
          <p:nvPr/>
        </p:nvSpPr>
        <p:spPr>
          <a:xfrm>
            <a:off x="9152099" y="677626"/>
            <a:ext cx="49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3859549" y="1326775"/>
            <a:ext cx="666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tr</a:t>
            </a:r>
            <a:endParaRPr lang="en-US" sz="3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Hộp Văn bản 18"/>
          <p:cNvSpPr txBox="1"/>
          <p:nvPr/>
        </p:nvSpPr>
        <p:spPr>
          <a:xfrm>
            <a:off x="4740717" y="1347130"/>
            <a:ext cx="587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tr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20" name="Hộp Văn bản 19"/>
          <p:cNvSpPr txBox="1"/>
          <p:nvPr/>
        </p:nvSpPr>
        <p:spPr>
          <a:xfrm>
            <a:off x="5640032" y="1335785"/>
            <a:ext cx="58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tr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22" name="Hộp Văn bản 21"/>
          <p:cNvSpPr txBox="1"/>
          <p:nvPr/>
        </p:nvSpPr>
        <p:spPr>
          <a:xfrm>
            <a:off x="6516413" y="1335119"/>
            <a:ext cx="515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tr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23" name="Hộp Văn bản 22"/>
          <p:cNvSpPr txBox="1"/>
          <p:nvPr/>
        </p:nvSpPr>
        <p:spPr>
          <a:xfrm>
            <a:off x="7382880" y="1335783"/>
            <a:ext cx="58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tr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24" name="Hộp Văn bản 23"/>
          <p:cNvSpPr txBox="1"/>
          <p:nvPr/>
        </p:nvSpPr>
        <p:spPr>
          <a:xfrm>
            <a:off x="8277393" y="1335782"/>
            <a:ext cx="578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tr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28" name="Hộp Văn bản 27"/>
          <p:cNvSpPr txBox="1"/>
          <p:nvPr/>
        </p:nvSpPr>
        <p:spPr>
          <a:xfrm>
            <a:off x="3861068" y="1982776"/>
            <a:ext cx="7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tr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29" name="Hộp Văn bản 28"/>
          <p:cNvSpPr txBox="1"/>
          <p:nvPr/>
        </p:nvSpPr>
        <p:spPr>
          <a:xfrm>
            <a:off x="4760170" y="1987919"/>
            <a:ext cx="7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tr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30" name="Hộp Văn bản 29"/>
          <p:cNvSpPr txBox="1"/>
          <p:nvPr/>
        </p:nvSpPr>
        <p:spPr>
          <a:xfrm>
            <a:off x="5625177" y="1970820"/>
            <a:ext cx="7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tr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31" name="Hộp Văn bản 30"/>
          <p:cNvSpPr txBox="1"/>
          <p:nvPr/>
        </p:nvSpPr>
        <p:spPr>
          <a:xfrm>
            <a:off x="6506396" y="1970819"/>
            <a:ext cx="7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tr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32" name="Hộp Văn bản 31"/>
          <p:cNvSpPr txBox="1"/>
          <p:nvPr/>
        </p:nvSpPr>
        <p:spPr>
          <a:xfrm>
            <a:off x="7392405" y="1970818"/>
            <a:ext cx="7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tr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33" name="Hộp Văn bản 32"/>
          <p:cNvSpPr txBox="1"/>
          <p:nvPr/>
        </p:nvSpPr>
        <p:spPr>
          <a:xfrm>
            <a:off x="8271425" y="1970817"/>
            <a:ext cx="7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P001 4 hàng" panose="020B0603050302020204" pitchFamily="34" charset="0"/>
              </a:rPr>
              <a:t>tr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35" name="Hộp Văn bản 34"/>
          <p:cNvSpPr txBox="1"/>
          <p:nvPr/>
        </p:nvSpPr>
        <p:spPr>
          <a:xfrm>
            <a:off x="6529226" y="3296369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ô</a:t>
            </a:r>
            <a:r>
              <a:rPr lang="en-US" sz="3600" b="1" dirty="0" smtClean="0">
                <a:latin typeface="HP001 4 hàng" panose="020B0603050302020204" pitchFamily="34" charset="0"/>
              </a:rPr>
              <a:t> tô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37" name="Hộp Văn bản 36"/>
          <p:cNvSpPr txBox="1"/>
          <p:nvPr/>
        </p:nvSpPr>
        <p:spPr>
          <a:xfrm>
            <a:off x="5207258" y="2630438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ô</a:t>
            </a:r>
            <a:r>
              <a:rPr lang="en-US" sz="3600" b="1" dirty="0" smtClean="0">
                <a:latin typeface="HP001 4 hàng" panose="020B0603050302020204" pitchFamily="34" charset="0"/>
              </a:rPr>
              <a:t> tô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38" name="Hộp Văn bản 37"/>
          <p:cNvSpPr txBox="1"/>
          <p:nvPr/>
        </p:nvSpPr>
        <p:spPr>
          <a:xfrm>
            <a:off x="6512470" y="2626744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ô</a:t>
            </a:r>
            <a:r>
              <a:rPr lang="en-US" sz="3600" b="1" dirty="0" smtClean="0">
                <a:latin typeface="HP001 4 hàng" panose="020B0603050302020204" pitchFamily="34" charset="0"/>
              </a:rPr>
              <a:t> tô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39" name="Hộp Văn bản 38"/>
          <p:cNvSpPr txBox="1"/>
          <p:nvPr/>
        </p:nvSpPr>
        <p:spPr>
          <a:xfrm>
            <a:off x="8306595" y="2628332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ô</a:t>
            </a:r>
            <a:r>
              <a:rPr lang="en-US" sz="3600" b="1" dirty="0" smtClean="0">
                <a:latin typeface="HP001 4 hàng" panose="020B0603050302020204" pitchFamily="34" charset="0"/>
              </a:rPr>
              <a:t> tô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40" name="Hộp Văn bản 39"/>
          <p:cNvSpPr txBox="1"/>
          <p:nvPr/>
        </p:nvSpPr>
        <p:spPr>
          <a:xfrm>
            <a:off x="3896698" y="3295107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ô</a:t>
            </a:r>
            <a:r>
              <a:rPr lang="en-US" sz="3600" b="1" dirty="0" smtClean="0">
                <a:latin typeface="HP001 4 hàng" panose="020B0603050302020204" pitchFamily="34" charset="0"/>
              </a:rPr>
              <a:t> tô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41" name="Hộp Văn bản 40"/>
          <p:cNvSpPr txBox="1"/>
          <p:nvPr/>
        </p:nvSpPr>
        <p:spPr>
          <a:xfrm>
            <a:off x="5203390" y="3295108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ô</a:t>
            </a:r>
            <a:r>
              <a:rPr lang="en-US" sz="3600" b="1" dirty="0" smtClean="0">
                <a:latin typeface="HP001 4 hàng" panose="020B0603050302020204" pitchFamily="34" charset="0"/>
              </a:rPr>
              <a:t> tô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42" name="Hộp Văn bản 41"/>
          <p:cNvSpPr txBox="1"/>
          <p:nvPr/>
        </p:nvSpPr>
        <p:spPr>
          <a:xfrm>
            <a:off x="3900564" y="2634714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tô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3" name="Hộp Văn bản 42"/>
          <p:cNvSpPr txBox="1"/>
          <p:nvPr/>
        </p:nvSpPr>
        <p:spPr>
          <a:xfrm>
            <a:off x="8305628" y="3282685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ô</a:t>
            </a:r>
            <a:r>
              <a:rPr lang="en-US" sz="3600" b="1" dirty="0" smtClean="0">
                <a:latin typeface="HP001 4 hàng" panose="020B0603050302020204" pitchFamily="34" charset="0"/>
              </a:rPr>
              <a:t> tô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44" name="Hộp Văn bản 43"/>
          <p:cNvSpPr txBox="1"/>
          <p:nvPr/>
        </p:nvSpPr>
        <p:spPr>
          <a:xfrm>
            <a:off x="3902904" y="3952727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ô</a:t>
            </a:r>
            <a:r>
              <a:rPr lang="en-US" sz="3600" b="1" dirty="0" smtClean="0">
                <a:latin typeface="HP001 4 hàng" panose="020B0603050302020204" pitchFamily="34" charset="0"/>
              </a:rPr>
              <a:t> tô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45" name="Hộp Văn bản 44"/>
          <p:cNvSpPr txBox="1"/>
          <p:nvPr/>
        </p:nvSpPr>
        <p:spPr>
          <a:xfrm>
            <a:off x="3901818" y="4591417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cá trê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6" name="Hộp Văn bản 45"/>
          <p:cNvSpPr txBox="1"/>
          <p:nvPr/>
        </p:nvSpPr>
        <p:spPr>
          <a:xfrm>
            <a:off x="5231067" y="3939869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ô</a:t>
            </a:r>
            <a:r>
              <a:rPr lang="en-US" sz="3600" b="1" dirty="0" smtClean="0">
                <a:latin typeface="HP001 4 hàng" panose="020B0603050302020204" pitchFamily="34" charset="0"/>
              </a:rPr>
              <a:t> tô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47" name="Hộp Văn bản 46"/>
          <p:cNvSpPr txBox="1"/>
          <p:nvPr/>
        </p:nvSpPr>
        <p:spPr>
          <a:xfrm>
            <a:off x="6523418" y="3938888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ô</a:t>
            </a:r>
            <a:r>
              <a:rPr lang="en-US" sz="3600" b="1" dirty="0" smtClean="0">
                <a:latin typeface="HP001 4 hàng" panose="020B0603050302020204" pitchFamily="34" charset="0"/>
              </a:rPr>
              <a:t> tô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48" name="Hộp Văn bản 47"/>
          <p:cNvSpPr txBox="1"/>
          <p:nvPr/>
        </p:nvSpPr>
        <p:spPr>
          <a:xfrm>
            <a:off x="8286368" y="3940178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ô</a:t>
            </a:r>
            <a:r>
              <a:rPr lang="en-US" sz="3600" b="1" dirty="0" smtClean="0">
                <a:latin typeface="HP001 4 hàng" panose="020B0603050302020204" pitchFamily="34" charset="0"/>
              </a:rPr>
              <a:t> tô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49" name="Hộp Văn bản 48"/>
          <p:cNvSpPr txBox="1"/>
          <p:nvPr/>
        </p:nvSpPr>
        <p:spPr>
          <a:xfrm>
            <a:off x="6111108" y="4609246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001 4 hàng" panose="020B0603050302020204" pitchFamily="34" charset="0"/>
              </a:rPr>
              <a:t>cá trê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50" name="Hộp Văn bản 49"/>
          <p:cNvSpPr txBox="1"/>
          <p:nvPr/>
        </p:nvSpPr>
        <p:spPr>
          <a:xfrm>
            <a:off x="7855689" y="4591417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001 4 hàng" panose="020B0603050302020204" pitchFamily="34" charset="0"/>
              </a:rPr>
              <a:t>cá trê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51" name="Hộp Văn bản 50"/>
          <p:cNvSpPr txBox="1"/>
          <p:nvPr/>
        </p:nvSpPr>
        <p:spPr>
          <a:xfrm>
            <a:off x="3910039" y="5258757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001 4 hàng" panose="020B0603050302020204" pitchFamily="34" charset="0"/>
              </a:rPr>
              <a:t>cá trê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52" name="Hộp Văn bản 51"/>
          <p:cNvSpPr txBox="1"/>
          <p:nvPr/>
        </p:nvSpPr>
        <p:spPr>
          <a:xfrm>
            <a:off x="3906242" y="5916377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001 4 hàng" panose="020B0603050302020204" pitchFamily="34" charset="0"/>
              </a:rPr>
              <a:t>cá trê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53" name="Hộp Văn bản 52"/>
          <p:cNvSpPr txBox="1"/>
          <p:nvPr/>
        </p:nvSpPr>
        <p:spPr>
          <a:xfrm>
            <a:off x="6083377" y="5248575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001 4 hàng" panose="020B0603050302020204" pitchFamily="34" charset="0"/>
              </a:rPr>
              <a:t>cá trê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54" name="Hộp Văn bản 53"/>
          <p:cNvSpPr txBox="1"/>
          <p:nvPr/>
        </p:nvSpPr>
        <p:spPr>
          <a:xfrm>
            <a:off x="7862841" y="5245269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001 4 hàng" panose="020B0603050302020204" pitchFamily="34" charset="0"/>
              </a:rPr>
              <a:t>cá trê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55" name="Hộp Văn bản 54"/>
          <p:cNvSpPr txBox="1"/>
          <p:nvPr/>
        </p:nvSpPr>
        <p:spPr>
          <a:xfrm>
            <a:off x="6100208" y="5902889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001 4 hàng" panose="020B0603050302020204" pitchFamily="34" charset="0"/>
              </a:rPr>
              <a:t>cá trê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56" name="Hộp Văn bản 55"/>
          <p:cNvSpPr txBox="1"/>
          <p:nvPr/>
        </p:nvSpPr>
        <p:spPr>
          <a:xfrm>
            <a:off x="7862840" y="5905447"/>
            <a:ext cx="134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001 4 hàng" panose="020B0603050302020204" pitchFamily="34" charset="0"/>
              </a:rPr>
              <a:t>cá trê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57" name="Left Brace 8"/>
          <p:cNvSpPr/>
          <p:nvPr/>
        </p:nvSpPr>
        <p:spPr>
          <a:xfrm>
            <a:off x="3304740" y="20548"/>
            <a:ext cx="298426" cy="106969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Left Brace 8"/>
          <p:cNvSpPr/>
          <p:nvPr/>
        </p:nvSpPr>
        <p:spPr>
          <a:xfrm>
            <a:off x="3222674" y="1384054"/>
            <a:ext cx="298426" cy="948838"/>
          </a:xfrm>
          <a:prstGeom prst="leftBrace">
            <a:avLst>
              <a:gd name="adj1" fmla="val 14197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Left Brace 8"/>
          <p:cNvSpPr/>
          <p:nvPr/>
        </p:nvSpPr>
        <p:spPr>
          <a:xfrm>
            <a:off x="3211911" y="2731476"/>
            <a:ext cx="298426" cy="1563859"/>
          </a:xfrm>
          <a:prstGeom prst="leftBrace">
            <a:avLst>
              <a:gd name="adj1" fmla="val 3976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Left Brace 8"/>
          <p:cNvSpPr/>
          <p:nvPr/>
        </p:nvSpPr>
        <p:spPr>
          <a:xfrm>
            <a:off x="3248521" y="4649971"/>
            <a:ext cx="298426" cy="169470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55"/>
          <p:cNvSpPr txBox="1"/>
          <p:nvPr/>
        </p:nvSpPr>
        <p:spPr>
          <a:xfrm>
            <a:off x="2462178" y="370731"/>
            <a:ext cx="100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vi-VN" dirty="0" smtClean="0">
                <a:solidFill>
                  <a:srgbClr val="FF0000"/>
                </a:solidFill>
              </a:rPr>
              <a:t> dòng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2" name="TextBox 55"/>
          <p:cNvSpPr txBox="1"/>
          <p:nvPr/>
        </p:nvSpPr>
        <p:spPr>
          <a:xfrm>
            <a:off x="2437564" y="1652063"/>
            <a:ext cx="100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vi-VN" dirty="0" smtClean="0">
                <a:solidFill>
                  <a:srgbClr val="FF0000"/>
                </a:solidFill>
              </a:rPr>
              <a:t> dòng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TextBox 55"/>
          <p:cNvSpPr txBox="1"/>
          <p:nvPr/>
        </p:nvSpPr>
        <p:spPr>
          <a:xfrm>
            <a:off x="2397205" y="3282748"/>
            <a:ext cx="100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r>
              <a:rPr lang="vi-VN" dirty="0" smtClean="0">
                <a:solidFill>
                  <a:srgbClr val="FF0000"/>
                </a:solidFill>
              </a:rPr>
              <a:t> dòng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4" name="TextBox 55"/>
          <p:cNvSpPr txBox="1"/>
          <p:nvPr/>
        </p:nvSpPr>
        <p:spPr>
          <a:xfrm>
            <a:off x="2397205" y="5284851"/>
            <a:ext cx="100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r>
              <a:rPr lang="vi-VN" dirty="0" smtClean="0">
                <a:solidFill>
                  <a:srgbClr val="FF0000"/>
                </a:solidFill>
              </a:rPr>
              <a:t> dòng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2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53209" y="4851521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Nam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anh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e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12" y="188792"/>
            <a:ext cx="10392158" cy="415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1372412" y="385561"/>
            <a:ext cx="2380797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VNI-Avo" charset="0"/>
                <a:cs typeface="VNI-Avo" charset="0"/>
              </a:rPr>
              <a:t>Nhận biết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21191" y="461876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pic>
        <p:nvPicPr>
          <p:cNvPr id="2" name="Nam tô bức tranh cây t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187" y="4115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5317" y="2838067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 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22: 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t  Tr  tr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1507" y="1294037"/>
            <a:ext cx="135080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12322"/>
              </p:ext>
            </p:extLst>
          </p:nvPr>
        </p:nvGraphicFramePr>
        <p:xfrm>
          <a:off x="2070482" y="23593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070482" y="3184372"/>
            <a:ext cx="2859062" cy="857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ô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213044"/>
              </p:ext>
            </p:extLst>
          </p:nvPr>
        </p:nvGraphicFramePr>
        <p:xfrm>
          <a:off x="6924949" y="2359347"/>
          <a:ext cx="2859062" cy="857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986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978922" y="1502638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6924949" y="3217332"/>
            <a:ext cx="2859062" cy="8240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9005" y="456607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tá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049177" y="4562145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92188" y="4562146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2250" y="4562147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trê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41725" y="4573435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42747" y="4566069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ạ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animBg="1"/>
      <p:bldP spid="11" grpId="0"/>
      <p:bldP spid="3" grpId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04284" y="5039552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673" y="1020466"/>
            <a:ext cx="6036293" cy="349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20702" y="5047319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tử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174" y="990869"/>
            <a:ext cx="4839617" cy="393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trê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986" y="1181248"/>
            <a:ext cx="7578147" cy="423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253</Words>
  <Application>Microsoft Office PowerPoint</Application>
  <PresentationFormat>Màn hình rộng</PresentationFormat>
  <Paragraphs>130</Paragraphs>
  <Slides>26</Slides>
  <Notes>5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26</vt:i4>
      </vt:variant>
    </vt:vector>
  </HeadingPairs>
  <TitlesOfParts>
    <vt:vector size="38" baseType="lpstr">
      <vt:lpstr>SimSun</vt:lpstr>
      <vt:lpstr>.VnAvant</vt:lpstr>
      <vt:lpstr>Arial</vt:lpstr>
      <vt:lpstr>Calibri</vt:lpstr>
      <vt:lpstr>Calibri Light</vt:lpstr>
      <vt:lpstr>Chivo Light</vt:lpstr>
      <vt:lpstr>等线</vt:lpstr>
      <vt:lpstr>HP001 4 hàng</vt:lpstr>
      <vt:lpstr>Times New Roman</vt:lpstr>
      <vt:lpstr>VNI-Avo</vt:lpstr>
      <vt:lpstr>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HV_CSO</cp:lastModifiedBy>
  <cp:revision>46</cp:revision>
  <dcterms:created xsi:type="dcterms:W3CDTF">2020-08-13T09:32:00Z</dcterms:created>
  <dcterms:modified xsi:type="dcterms:W3CDTF">2021-10-12T13:10:06Z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