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341" r:id="rId4"/>
    <p:sldId id="259" r:id="rId5"/>
    <p:sldId id="289" r:id="rId6"/>
    <p:sldId id="301" r:id="rId7"/>
    <p:sldId id="298" r:id="rId8"/>
    <p:sldId id="299" r:id="rId9"/>
    <p:sldId id="303" r:id="rId10"/>
    <p:sldId id="297" r:id="rId11"/>
    <p:sldId id="307" r:id="rId12"/>
    <p:sldId id="306" r:id="rId13"/>
    <p:sldId id="262" r:id="rId14"/>
    <p:sldId id="286" r:id="rId15"/>
    <p:sldId id="276" r:id="rId16"/>
    <p:sldId id="268" r:id="rId17"/>
    <p:sldId id="272" r:id="rId18"/>
    <p:sldId id="281" r:id="rId19"/>
    <p:sldId id="282" r:id="rId20"/>
    <p:sldId id="284" r:id="rId21"/>
    <p:sldId id="305" r:id="rId22"/>
    <p:sldId id="285" r:id="rId23"/>
    <p:sldId id="308" r:id="rId24"/>
    <p:sldId id="340" r:id="rId2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F92"/>
    <a:srgbClr val="FADEB4"/>
    <a:srgbClr val="71DAFF"/>
    <a:srgbClr val="640021"/>
    <a:srgbClr val="FAE14C"/>
    <a:srgbClr val="FCC94A"/>
    <a:srgbClr val="FFD85D"/>
    <a:srgbClr val="FFD347"/>
    <a:srgbClr val="F55DB4"/>
    <a:srgbClr val="FFC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35" autoAdjust="0"/>
    <p:restoredTop sz="91103" autoAdjust="0"/>
  </p:normalViewPr>
  <p:slideViewPr>
    <p:cSldViewPr>
      <p:cViewPr varScale="1">
        <p:scale>
          <a:sx n="79" d="100"/>
          <a:sy n="79" d="100"/>
        </p:scale>
        <p:origin x="499" y="6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8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10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Chói</a:t>
            </a:r>
            <a:r>
              <a:rPr lang="en-US" baseline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43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Cổ</a:t>
            </a:r>
            <a:r>
              <a:rPr lang="en-US" baseline="0"/>
              <a:t> vũ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0230" y="3602037"/>
            <a:ext cx="9121379" cy="1655763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138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101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93" y="1709740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9793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3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24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365125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712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7712" y="2505075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84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7403" y="62662"/>
            <a:ext cx="11825045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720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5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91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 anchor="t"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7711" y="2057401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08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9000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3316" y="365126"/>
            <a:ext cx="2622396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6127" y="365126"/>
            <a:ext cx="7715166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29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6127" y="365125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2021/11/5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69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https://scontent.fdad3-1.fna.fbcdn.net/v/t1.0-9/15290_476124109203960_5764962330274822106_n.jpg?_nc_cat=102&amp;_nc_sid=09cbfe&amp;_nc_ohc=DYR390eQr3UAX8hqtAy&amp;_nc_ht=scontent.fdad3-1.fna&amp;oh=df4b5c00095bc086517cc2cbb79cf075&amp;oe=5F6ABCA8">
            <a:extLst>
              <a:ext uri="{FF2B5EF4-FFF2-40B4-BE49-F238E27FC236}">
                <a16:creationId xmlns:a16="http://schemas.microsoft.com/office/drawing/2014/main" id="{A5BE657C-E8E5-4CF7-80C3-71F23BB0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59"/>
            <a:ext cx="1737519" cy="1741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ệu ứng con nhím và nghệ thuật giữ khoảng cách trong các mối quan hệ -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14316"/>
          <a:stretch/>
        </p:blipFill>
        <p:spPr bwMode="auto">
          <a:xfrm>
            <a:off x="936597" y="1828800"/>
            <a:ext cx="505758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ồn - Chi cục Tiêu chuẩn - Đo lường - Chất lượng tỉnh An Gi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18288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08919" y="5731328"/>
            <a:ext cx="34290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85819" y="5731328"/>
            <a:ext cx="34290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</a:p>
        </p:txBody>
      </p:sp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304800"/>
            <a:ext cx="10972800" cy="44196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723264" y="1295400"/>
            <a:ext cx="1538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483839" y="3733800"/>
            <a:ext cx="13984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604874" y="5355738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loài vật nào xuất hiện trong bài?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8214519" y="2057400"/>
            <a:ext cx="297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604874" y="5355738"/>
            <a:ext cx="10931381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nhìn thấy gì ở bãi cỏ?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23119" y="28956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58305" y="5355738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làm gì khi thấy nhiều quả chín thơm ngon?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061869" y="2895600"/>
            <a:ext cx="512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4544" y="3829050"/>
            <a:ext cx="41829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8305" y="5355738"/>
            <a:ext cx="12024519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nhận xét gì về tình cảm của nhím dành cho bạn?</a:t>
            </a:r>
          </a:p>
        </p:txBody>
      </p: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813719" y="152400"/>
            <a:ext cx="8792308" cy="455295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pic>
        <p:nvPicPr>
          <p:cNvPr id="7" name="V.mp4">
            <a:hlinkClick r:id="" action="ppaction://media"/>
            <a:extLst>
              <a:ext uri="{FF2B5EF4-FFF2-40B4-BE49-F238E27FC236}">
                <a16:creationId xmlns:a16="http://schemas.microsoft.com/office/drawing/2014/main" id="{840EBF03-76B6-4BB6-81B3-F3A381D606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5919" y="307800"/>
            <a:ext cx="6527109" cy="652710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5DEA5-BCEF-4EDE-A100-6E832991BE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19" y="2297341"/>
            <a:ext cx="3581400" cy="22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919" y="381000"/>
            <a:ext cx="11658600" cy="56306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401917" y="1981200"/>
            <a:ext cx="122531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80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Voi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 con </a:t>
            </a:r>
            <a:r>
              <a:rPr kumimoji="0" lang="en-US" sz="1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kumimoji="0" lang="en-US" sz="1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12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vòi</a:t>
            </a:r>
            <a:r>
              <a:rPr kumimoji="0" lang="en-US" sz="1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kumimoji="0" lang="en-US" sz="120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dài</a:t>
            </a:r>
            <a:r>
              <a:rPr kumimoji="0" lang="en-US" sz="12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kumimoji="0" lang="vi-VN" sz="1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253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64D2ED6-2F44-4199-9C7B-DF07AB5C06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99" t="29950" r="51880" b="37747"/>
          <a:stretch/>
        </p:blipFill>
        <p:spPr>
          <a:xfrm>
            <a:off x="3718719" y="815900"/>
            <a:ext cx="8289829" cy="522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14">
            <a:extLst>
              <a:ext uri="{FF2B5EF4-FFF2-40B4-BE49-F238E27FC236}">
                <a16:creationId xmlns:a16="http://schemas.microsoft.com/office/drawing/2014/main" id="{FE321B6A-AE05-42F1-BF68-60EA5CECEF77}"/>
              </a:ext>
            </a:extLst>
          </p:cNvPr>
          <p:cNvGrpSpPr/>
          <p:nvPr/>
        </p:nvGrpSpPr>
        <p:grpSpPr>
          <a:xfrm>
            <a:off x="2194719" y="389604"/>
            <a:ext cx="9205993" cy="6524786"/>
            <a:chOff x="2444748" y="555045"/>
            <a:chExt cx="7282048" cy="5727454"/>
          </a:xfrm>
        </p:grpSpPr>
        <p:sp>
          <p:nvSpPr>
            <p:cNvPr id="14" name="Freeform: Shape 10">
              <a:extLst>
                <a:ext uri="{FF2B5EF4-FFF2-40B4-BE49-F238E27FC236}">
                  <a16:creationId xmlns:a16="http://schemas.microsoft.com/office/drawing/2014/main" id="{7500081E-F564-4513-A350-13970AFCAEC4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Freeform: Shape 11">
              <a:extLst>
                <a:ext uri="{FF2B5EF4-FFF2-40B4-BE49-F238E27FC236}">
                  <a16:creationId xmlns:a16="http://schemas.microsoft.com/office/drawing/2014/main" id="{61C2E04B-B1F4-4D13-A437-33CC9D134FCC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6" name="Freeform: Shape 12">
              <a:extLst>
                <a:ext uri="{FF2B5EF4-FFF2-40B4-BE49-F238E27FC236}">
                  <a16:creationId xmlns:a16="http://schemas.microsoft.com/office/drawing/2014/main" id="{C5674F7D-7C5D-4FFB-974D-F31C76A651B2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9CEC8E02-869B-4F10-AE50-0AB2B3880C3C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8" name="Freeform: Shape 14">
              <a:extLst>
                <a:ext uri="{FF2B5EF4-FFF2-40B4-BE49-F238E27FC236}">
                  <a16:creationId xmlns:a16="http://schemas.microsoft.com/office/drawing/2014/main" id="{E39ED037-185D-4496-8224-1006913919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: Shape 15">
              <a:extLst>
                <a:ext uri="{FF2B5EF4-FFF2-40B4-BE49-F238E27FC236}">
                  <a16:creationId xmlns:a16="http://schemas.microsoft.com/office/drawing/2014/main" id="{F3F25A6E-1B55-4E06-BC06-42521BD2727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0" name="Freeform: Shape 16">
              <a:extLst>
                <a:ext uri="{FF2B5EF4-FFF2-40B4-BE49-F238E27FC236}">
                  <a16:creationId xmlns:a16="http://schemas.microsoft.com/office/drawing/2014/main" id="{1CB8120A-881D-4445-AE1B-D01327D6FABF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1" name="Freeform: Shape 17">
              <a:extLst>
                <a:ext uri="{FF2B5EF4-FFF2-40B4-BE49-F238E27FC236}">
                  <a16:creationId xmlns:a16="http://schemas.microsoft.com/office/drawing/2014/main" id="{9A11AA7F-BDA3-4021-A1C3-18D8F616184E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2" name="kể chuyện lớp 1 hai người bạn và con gấu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3334" y="715510"/>
            <a:ext cx="8510586" cy="46946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4036722" cy="941185"/>
            <a:chOff x="63500" y="1429216"/>
            <a:chExt cx="3035050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498941" y="1429216"/>
              <a:ext cx="259960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38887" r="50000" b="33612"/>
          <a:stretch/>
        </p:blipFill>
        <p:spPr>
          <a:xfrm>
            <a:off x="2880519" y="1277462"/>
            <a:ext cx="5936683" cy="55805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660" y="327016"/>
            <a:ext cx="9036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người bạn và con gấu</a:t>
            </a: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6" t="39638" r="5607" b="32861"/>
          <a:stretch/>
        </p:blipFill>
        <p:spPr>
          <a:xfrm>
            <a:off x="2583685" y="457200"/>
            <a:ext cx="6530351" cy="6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68057" r="50000" b="4442"/>
          <a:stretch/>
        </p:blipFill>
        <p:spPr>
          <a:xfrm>
            <a:off x="2583685" y="457200"/>
            <a:ext cx="6530351" cy="6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1BBF23"/>
                </a:solidFill>
                <a:effectLst/>
                <a:uLnTx/>
                <a:uFillTx/>
                <a:latin typeface=".VnCooper" pitchFamily="34" charset="0"/>
                <a:ea typeface="Arial-Rounded" pitchFamily="34" charset="0"/>
                <a:cs typeface="Arial-Rounded" pitchFamily="34" charset="0"/>
              </a:rPr>
              <a:t>40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00449" y="3962400"/>
          <a:ext cx="1174786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" name="Title 1"/>
          <p:cNvSpPr txBox="1">
            <a:spLocks/>
          </p:cNvSpPr>
          <p:nvPr/>
        </p:nvSpPr>
        <p:spPr>
          <a:xfrm>
            <a:off x="176490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828233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5191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1955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886461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85483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102247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77788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829531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35204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51968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887759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5496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3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39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5" grpId="0"/>
      <p:bldP spid="76" grpId="0"/>
      <p:bldP spid="77" grpId="0"/>
      <p:bldP spid="78" grpId="0"/>
      <p:bldP spid="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2" t="66521" r="6311" b="5978"/>
          <a:stretch/>
        </p:blipFill>
        <p:spPr>
          <a:xfrm>
            <a:off x="2583685" y="304800"/>
            <a:ext cx="6530351" cy="613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3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8919" y="327016"/>
            <a:ext cx="9036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người bạn và con gấu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38888" b="6112"/>
          <a:stretch/>
        </p:blipFill>
        <p:spPr>
          <a:xfrm>
            <a:off x="2909317" y="1444125"/>
            <a:ext cx="6235921" cy="52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1000" r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4319" y="1066800"/>
            <a:ext cx="7924800" cy="2971800"/>
          </a:xfrm>
        </p:spPr>
        <p:txBody>
          <a:bodyPr>
            <a:noAutofit/>
          </a:bodyPr>
          <a:lstStyle/>
          <a:p>
            <a:pPr algn="l"/>
            <a:r>
              <a:rPr lang="en-US" b="1" u="sng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b="1" u="sng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en-US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*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bỏ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rơi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b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* Khi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gặp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tình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huống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tĩnh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cách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br>
              <a:rPr lang="en-US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51919" y="6487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ĐỌC VÀ VIẾT BÀI 40</a:t>
            </a:r>
            <a:endParaRPr lang="en-US" sz="6600" b="1" dirty="0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6" descr="https://scontent.fdad3-1.fna.fbcdn.net/v/t1.0-9/15290_476124109203960_5764962330274822106_n.jpg?_nc_cat=102&amp;_nc_sid=09cbfe&amp;_nc_ohc=DYR390eQr3UAX8hqtAy&amp;_nc_ht=scontent.fdad3-1.fna&amp;oh=df4b5c00095bc086517cc2cbb79cf075&amp;oe=5F6ABCA8">
            <a:extLst>
              <a:ext uri="{FF2B5EF4-FFF2-40B4-BE49-F238E27FC236}">
                <a16:creationId xmlns:a16="http://schemas.microsoft.com/office/drawing/2014/main" id="{74C7F6DC-C6FF-4DDB-B049-36505214A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59"/>
            <a:ext cx="1737519" cy="1741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27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1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4457" y="-1673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114780 h 1320800"/>
              <a:gd name="connsiteX10" fmla="*/ 0 w 8826500"/>
              <a:gd name="connsiteY10" fmla="*/ 1219732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114780"/>
                </a:lnTo>
                <a:lnTo>
                  <a:pt x="0" y="1219732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347344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0130" y="295634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72015" y="838200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40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00450" y="2209800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3113088" y="20295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204369"/>
              </p:ext>
            </p:extLst>
          </p:nvPr>
        </p:nvGraphicFramePr>
        <p:xfrm>
          <a:off x="200449" y="3962400"/>
          <a:ext cx="11747869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782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F9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9" name="Title 1"/>
          <p:cNvSpPr txBox="1">
            <a:spLocks/>
          </p:cNvSpPr>
          <p:nvPr/>
        </p:nvSpPr>
        <p:spPr>
          <a:xfrm>
            <a:off x="176490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828233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nồm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35191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51955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kẽm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6886461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nêm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85483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sim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10224747" y="4107543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77788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1829531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35204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đấy</a:t>
            </a: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51968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</a:t>
            </a:r>
          </a:p>
        </p:txBody>
      </p:sp>
      <p:sp>
        <p:nvSpPr>
          <p:cNvPr id="78" name="Title 1"/>
          <p:cNvSpPr txBox="1">
            <a:spLocks/>
          </p:cNvSpPr>
          <p:nvPr/>
        </p:nvSpPr>
        <p:spPr>
          <a:xfrm>
            <a:off x="6887759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hội</a:t>
            </a: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8549645" y="5145312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khơi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39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5" grpId="0"/>
      <p:bldP spid="76" grpId="0"/>
      <p:bldP spid="77" grpId="0"/>
      <p:bldP spid="78" grpId="0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35824" y="-129989"/>
            <a:ext cx="10904041" cy="6973173"/>
            <a:chOff x="535824" y="-129989"/>
            <a:chExt cx="10904041" cy="69731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t="50000"/>
            <a:stretch/>
          </p:blipFill>
          <p:spPr>
            <a:xfrm>
              <a:off x="1314450" y="0"/>
              <a:ext cx="9459935" cy="68431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993389" y="122156"/>
              <a:ext cx="2967685" cy="285976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080992" y="150196"/>
              <a:ext cx="2967685" cy="28597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168595" y="-129989"/>
              <a:ext cx="2967685" cy="285976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8472180" y="327211"/>
              <a:ext cx="2967685" cy="285976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6708024" y="1150856"/>
              <a:ext cx="2967685" cy="2859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7941595" y="2927001"/>
              <a:ext cx="2967685" cy="28597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858325" y="3233383"/>
              <a:ext cx="2967685" cy="285976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3975998" y="1991708"/>
              <a:ext cx="2967685" cy="285976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535824" y="1933488"/>
              <a:ext cx="2967685" cy="285976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111" b="85741" l="70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8" t="10555" r="8362" b="15833"/>
            <a:stretch/>
          </p:blipFill>
          <p:spPr>
            <a:xfrm>
              <a:off x="1884771" y="3300035"/>
              <a:ext cx="2967685" cy="28597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286957" y="3319962"/>
              <a:ext cx="2159312" cy="196268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26010" y="753568"/>
              <a:ext cx="2159312" cy="19626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7056624" y="1515220"/>
              <a:ext cx="2159312" cy="19626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4362459" y="2455763"/>
              <a:ext cx="2159312" cy="19626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2203147" y="3748578"/>
              <a:ext cx="2159312" cy="19626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6178836" y="3600707"/>
              <a:ext cx="2159312" cy="19626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5517758" y="282816"/>
              <a:ext cx="2159312" cy="196268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3368613" y="608167"/>
              <a:ext cx="2159312" cy="196268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1345973" y="514857"/>
              <a:ext cx="2159312" cy="1962681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5187" b="75294" l="22171" r="7067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8" t="28025" r="28912" b="34018"/>
            <a:stretch/>
          </p:blipFill>
          <p:spPr>
            <a:xfrm>
              <a:off x="881625" y="2318694"/>
              <a:ext cx="2159312" cy="1962681"/>
            </a:xfrm>
            <a:prstGeom prst="rect">
              <a:avLst/>
            </a:prstGeom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1842295" y="1182153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</a:t>
            </a:r>
            <a:endParaRPr lang="en-US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lọi</a:t>
            </a:r>
            <a:endParaRPr lang="en-US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50582" y="3578665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17" name="Oval 16"/>
          <p:cNvSpPr/>
          <p:nvPr/>
        </p:nvSpPr>
        <p:spPr>
          <a:xfrm>
            <a:off x="6899406" y="3448881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18" name="Oval 17"/>
          <p:cNvSpPr/>
          <p:nvPr/>
        </p:nvSpPr>
        <p:spPr>
          <a:xfrm>
            <a:off x="8109479" y="1295821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19" name="Oval 18"/>
          <p:cNvSpPr/>
          <p:nvPr/>
        </p:nvSpPr>
        <p:spPr>
          <a:xfrm>
            <a:off x="4378251" y="3177973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20" name="Oval 19"/>
          <p:cNvSpPr/>
          <p:nvPr/>
        </p:nvSpPr>
        <p:spPr>
          <a:xfrm>
            <a:off x="6178836" y="191269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21" name="Oval 20"/>
          <p:cNvSpPr/>
          <p:nvPr/>
        </p:nvSpPr>
        <p:spPr>
          <a:xfrm>
            <a:off x="1012805" y="2734092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1345973" y="608167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3664109" y="702350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928862" y="1181941"/>
            <a:ext cx="119864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318578" y="2962030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61471" y="4393396"/>
            <a:ext cx="131850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644419" y="299399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khom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540887" y="429338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đềm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5854740" y="894270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chúm</a:t>
            </a:r>
            <a:r>
              <a:rPr lang="en-US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chím</a:t>
            </a:r>
            <a:endParaRPr lang="en-US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7342167" y="2088839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hẻm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611780" y="3941429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9158325" y="1371121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 </a:t>
            </a:r>
          </a:p>
          <a:p>
            <a:pPr algn="ctr"/>
            <a:r>
              <a:rPr lang="en-US" sz="48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tối</a:t>
            </a:r>
          </a:p>
        </p:txBody>
      </p:sp>
      <p:sp>
        <p:nvSpPr>
          <p:cNvPr id="43" name="Oval 42"/>
          <p:cNvSpPr/>
          <p:nvPr/>
        </p:nvSpPr>
        <p:spPr>
          <a:xfrm>
            <a:off x="9475333" y="608167"/>
            <a:ext cx="400751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9</a:t>
            </a:r>
          </a:p>
        </p:txBody>
      </p:sp>
      <p:sp>
        <p:nvSpPr>
          <p:cNvPr id="44" name="Oval 43"/>
          <p:cNvSpPr/>
          <p:nvPr/>
        </p:nvSpPr>
        <p:spPr>
          <a:xfrm>
            <a:off x="9183838" y="3149454"/>
            <a:ext cx="709955" cy="400751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tx1"/>
                </a:solidFill>
                <a:latin typeface=".Vn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  <p:bldP spid="29" grpId="0"/>
      <p:bldP spid="40" grpId="0"/>
      <p:bldP spid="41" grpId="0"/>
      <p:bldP spid="42" grpId="0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uyện gì xảy ra nếu như ta nhìn liên tục vào Mặt Trờ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304800"/>
            <a:ext cx="7769493" cy="48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328319" y="5562600"/>
            <a:ext cx="282633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chói lọi</a:t>
            </a:r>
          </a:p>
        </p:txBody>
      </p:sp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78973" y="4572000"/>
            <a:ext cx="3200400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 cấy</a:t>
            </a:r>
          </a:p>
        </p:txBody>
      </p:sp>
      <p:pic>
        <p:nvPicPr>
          <p:cNvPr id="2050" name="Picture 2" descr="Mùa cày cấy - Báo Tây Ninh Onl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1981200"/>
            <a:ext cx="5297382" cy="318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ày Ruộng - Cuộc Sống Của Người Nông Dân | Tây Bắc Quê Hương Tôi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23" y="382093"/>
            <a:ext cx="5687658" cy="319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72467" y="5562600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lom khom</a:t>
            </a:r>
          </a:p>
        </p:txBody>
      </p:sp>
      <p:pic>
        <p:nvPicPr>
          <p:cNvPr id="3074" name="Picture 2" descr="Bạn muốn làm nghề gì: Làm farm - AUSTRALIA I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1" y="1219200"/>
            <a:ext cx="643395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om khom | Đời thường - Streetlife | kaze1710 | Hội ảnh | XÓM NHIẾP Ả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680" y="1219201"/>
            <a:ext cx="535038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672467" y="5562600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bồi</a:t>
            </a:r>
          </a:p>
        </p:txBody>
      </p:sp>
      <p:pic>
        <p:nvPicPr>
          <p:cNvPr id="4100" name="Picture 4" descr="Nhà nước quản lý đất bãi bồi ven sông ven biển như thế nà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38" y="1063015"/>
            <a:ext cx="6212110" cy="375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ùng khám phá địa điểm Bãi Bồi Mũi Cà Mau ( Ca Mau Mudflats) tại Cà Mau -  GODY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3" y="958214"/>
            <a:ext cx="11778806" cy="391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9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ra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phấn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vô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vội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quay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54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</a:t>
            </a:r>
            <a:r>
              <a:rPr lang="en-US" sz="54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1186319" y="1295400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577976" y="781050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575469" y="1805559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833269" y="2998279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090319" y="3803903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452269" y="2797833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4023519" y="4694109"/>
            <a:ext cx="228600" cy="81495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937919" y="4389309"/>
            <a:ext cx="7620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360</Words>
  <Application>Microsoft Office PowerPoint</Application>
  <PresentationFormat>Custom</PresentationFormat>
  <Paragraphs>112</Paragraphs>
  <Slides>23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.VnArial</vt:lpstr>
      <vt:lpstr>.VnArialH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Calibri Light</vt:lpstr>
      <vt:lpstr>DomCasual</vt:lpstr>
      <vt:lpstr>HP001 4 hàng</vt:lpstr>
      <vt:lpstr>Office Theme</vt:lpstr>
      <vt:lpstr>Office 主题​​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* Chúng ta không nên bỏ rơi bạn khi gặp nguy hiểm.  * Khi gặp tình huống nguy hiểm, chúng ta cần bình tĩnh để tìm cách thoát khỏi nguy hiểm.  </vt:lpstr>
      <vt:lpstr>ĐỌC VÀ VIẾT BÀI 40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213</cp:revision>
  <dcterms:created xsi:type="dcterms:W3CDTF">2021-05-08T14:00:55Z</dcterms:created>
  <dcterms:modified xsi:type="dcterms:W3CDTF">2021-11-05T10:04:57Z</dcterms:modified>
</cp:coreProperties>
</file>