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91" r:id="rId2"/>
    <p:sldId id="263" r:id="rId3"/>
    <p:sldId id="293" r:id="rId4"/>
    <p:sldId id="288" r:id="rId5"/>
    <p:sldId id="280" r:id="rId6"/>
    <p:sldId id="265" r:id="rId7"/>
    <p:sldId id="259" r:id="rId8"/>
    <p:sldId id="271" r:id="rId9"/>
    <p:sldId id="289" r:id="rId10"/>
    <p:sldId id="290" r:id="rId11"/>
    <p:sldId id="281" r:id="rId12"/>
    <p:sldId id="282" r:id="rId13"/>
    <p:sldId id="283" r:id="rId14"/>
    <p:sldId id="285" r:id="rId15"/>
    <p:sldId id="29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FE6"/>
    <a:srgbClr val="00FACA"/>
    <a:srgbClr val="00FFCC"/>
    <a:srgbClr val="009999"/>
    <a:srgbClr val="00FECE"/>
    <a:srgbClr val="A9E0F9"/>
    <a:srgbClr val="D6F4FE"/>
    <a:srgbClr val="F48072"/>
    <a:srgbClr val="F37E71"/>
    <a:srgbClr val="F4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 snapToGrid="0">
      <p:cViewPr varScale="1">
        <p:scale>
          <a:sx n="98" d="100"/>
          <a:sy n="98" d="100"/>
        </p:scale>
        <p:origin x="-57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11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93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85872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6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GB" sz="6600" b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sz="6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92056" y="1467936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GB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69" y="1166197"/>
            <a:ext cx="3819000" cy="3656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7523" y="692642"/>
            <a:ext cx="403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44" y="1255499"/>
            <a:ext cx="3889525" cy="3724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8707" y="655092"/>
            <a:ext cx="425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26" y="1246302"/>
            <a:ext cx="3834660" cy="3661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0989" y="684673"/>
            <a:ext cx="571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838" y="1326722"/>
            <a:ext cx="3831346" cy="3620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0513" y="717606"/>
            <a:ext cx="703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85" y="952554"/>
            <a:ext cx="2024459" cy="1938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52" y="952554"/>
            <a:ext cx="2024601" cy="1938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48" y="2969916"/>
            <a:ext cx="2017396" cy="192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16" y="2969916"/>
            <a:ext cx="2045737" cy="1933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14178" y="342023"/>
            <a:ext cx="5655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59" y="1513312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37" y="1085048"/>
            <a:ext cx="3600586" cy="2948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6" y="1171152"/>
            <a:ext cx="3495435" cy="2862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1361" y="180065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mê</a:t>
            </a:r>
            <a:endParaRPr lang="en-US" sz="2800"/>
          </a:p>
        </p:txBody>
      </p:sp>
      <p:sp>
        <p:nvSpPr>
          <p:cNvPr id="12" name="TextBox 11"/>
          <p:cNvSpPr txBox="1"/>
          <p:nvPr/>
        </p:nvSpPr>
        <p:spPr>
          <a:xfrm>
            <a:off x="3239477" y="180065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mu</a:t>
            </a:r>
            <a:endParaRPr lang="en-US" sz="2800"/>
          </a:p>
        </p:txBody>
      </p:sp>
      <p:sp>
        <p:nvSpPr>
          <p:cNvPr id="13" name="TextBox 12"/>
          <p:cNvSpPr txBox="1"/>
          <p:nvPr/>
        </p:nvSpPr>
        <p:spPr>
          <a:xfrm>
            <a:off x="1764340" y="232387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ne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2541053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nê</a:t>
            </a:r>
            <a:endParaRPr lang="en-US" sz="2800"/>
          </a:p>
        </p:txBody>
      </p:sp>
      <p:sp>
        <p:nvSpPr>
          <p:cNvPr id="15" name="TextBox 14"/>
          <p:cNvSpPr txBox="1"/>
          <p:nvPr/>
        </p:nvSpPr>
        <p:spPr>
          <a:xfrm>
            <a:off x="3352482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nu</a:t>
            </a:r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3338863" y="284132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g</a:t>
            </a:r>
            <a:r>
              <a:rPr lang="en-US" sz="2800" smtClean="0"/>
              <a:t>u</a:t>
            </a:r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1764340" y="3364542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gie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2500978" y="3348496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giê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3249094" y="3329852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giu</a:t>
            </a:r>
            <a:endParaRPr lang="en-US" sz="2800"/>
          </a:p>
        </p:txBody>
      </p:sp>
      <p:sp>
        <p:nvSpPr>
          <p:cNvPr id="20" name="TextBox 19"/>
          <p:cNvSpPr txBox="1"/>
          <p:nvPr/>
        </p:nvSpPr>
        <p:spPr>
          <a:xfrm>
            <a:off x="6839625" y="1817447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ghi</a:t>
            </a:r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6029463" y="231810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nho</a:t>
            </a:r>
            <a:endParaRPr lang="en-US" sz="2800"/>
          </a:p>
        </p:txBody>
      </p:sp>
      <p:sp>
        <p:nvSpPr>
          <p:cNvPr id="23" name="TextBox 22"/>
          <p:cNvSpPr txBox="1"/>
          <p:nvPr/>
        </p:nvSpPr>
        <p:spPr>
          <a:xfrm>
            <a:off x="6871208" y="2340667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nhi</a:t>
            </a:r>
            <a:endParaRPr lang="en-US" sz="2800"/>
          </a:p>
        </p:txBody>
      </p:sp>
      <p:sp>
        <p:nvSpPr>
          <p:cNvPr id="24" name="TextBox 23"/>
          <p:cNvSpPr txBox="1"/>
          <p:nvPr/>
        </p:nvSpPr>
        <p:spPr>
          <a:xfrm>
            <a:off x="7620237" y="2340667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như</a:t>
            </a:r>
            <a:endParaRPr lang="en-US" sz="2800"/>
          </a:p>
        </p:txBody>
      </p:sp>
      <p:sp>
        <p:nvSpPr>
          <p:cNvPr id="25" name="TextBox 24"/>
          <p:cNvSpPr txBox="1"/>
          <p:nvPr/>
        </p:nvSpPr>
        <p:spPr>
          <a:xfrm>
            <a:off x="6006743" y="2842167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ngo</a:t>
            </a:r>
            <a:endParaRPr lang="en-US" sz="2800"/>
          </a:p>
        </p:txBody>
      </p:sp>
      <p:sp>
        <p:nvSpPr>
          <p:cNvPr id="27" name="TextBox 26"/>
          <p:cNvSpPr txBox="1"/>
          <p:nvPr/>
        </p:nvSpPr>
        <p:spPr>
          <a:xfrm>
            <a:off x="7597517" y="2864732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ngư</a:t>
            </a:r>
            <a:endParaRPr lang="en-US" sz="2800"/>
          </a:p>
        </p:txBody>
      </p:sp>
      <p:sp>
        <p:nvSpPr>
          <p:cNvPr id="28" name="TextBox 27"/>
          <p:cNvSpPr txBox="1"/>
          <p:nvPr/>
        </p:nvSpPr>
        <p:spPr>
          <a:xfrm>
            <a:off x="6766616" y="3365387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nghi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3810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7"/>
            <a:ext cx="9144000" cy="45509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932994" y="952179"/>
            <a:ext cx="1521457" cy="1264952"/>
            <a:chOff x="2940448" y="964468"/>
            <a:chExt cx="1521457" cy="12649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1425">
              <a:off x="2940448" y="964468"/>
              <a:ext cx="1521457" cy="126495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768314">
              <a:off x="3256265" y="1406720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n</a:t>
              </a:r>
              <a:r>
                <a:rPr lang="en-US" sz="2400" dirty="0" err="1" smtClean="0"/>
                <a:t>ụ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cà</a:t>
              </a:r>
              <a:endParaRPr lang="en-US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 rot="21231526">
            <a:off x="4032620" y="835716"/>
            <a:ext cx="1480296" cy="1230731"/>
            <a:chOff x="3625949" y="2337482"/>
            <a:chExt cx="1480296" cy="12307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4620">
              <a:off x="3625949" y="2337482"/>
              <a:ext cx="1480296" cy="12307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818365" y="2723725"/>
              <a:ext cx="1127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ga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19348699">
            <a:off x="2662520" y="1976962"/>
            <a:ext cx="1670903" cy="1406581"/>
            <a:chOff x="2910510" y="959428"/>
            <a:chExt cx="1648690" cy="137073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1425">
              <a:off x="2910510" y="959428"/>
              <a:ext cx="1648690" cy="137073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469513">
              <a:off x="3112241" y="1412604"/>
              <a:ext cx="1226128" cy="449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gủ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20371235">
            <a:off x="4053068" y="1788067"/>
            <a:ext cx="1645321" cy="1404057"/>
            <a:chOff x="2847550" y="993212"/>
            <a:chExt cx="1610035" cy="133859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1425">
              <a:off x="2847550" y="993212"/>
              <a:ext cx="1610035" cy="133859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388570">
              <a:off x="3053045" y="1435279"/>
              <a:ext cx="1193089" cy="440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ỡ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21186966">
            <a:off x="5360171" y="1140127"/>
            <a:ext cx="1554205" cy="1292180"/>
            <a:chOff x="3111858" y="1053528"/>
            <a:chExt cx="1554205" cy="129218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1425">
              <a:off x="3111858" y="1053528"/>
              <a:ext cx="1554205" cy="129218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413034">
              <a:off x="3288537" y="1488197"/>
              <a:ext cx="1196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ghỉ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54460" y="2983433"/>
            <a:ext cx="1673809" cy="1391618"/>
            <a:chOff x="3109514" y="2843322"/>
            <a:chExt cx="1673809" cy="139161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9514" y="2843322"/>
              <a:ext cx="1673809" cy="139161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97043" y="3281872"/>
              <a:ext cx="1298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rot="462396">
            <a:off x="4507745" y="2775540"/>
            <a:ext cx="1683127" cy="1399366"/>
            <a:chOff x="3033410" y="1006883"/>
            <a:chExt cx="1683127" cy="139936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1425">
              <a:off x="3033410" y="1006883"/>
              <a:ext cx="1683127" cy="139936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 rot="768314">
              <a:off x="3305793" y="1422762"/>
              <a:ext cx="1127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hế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gỗ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20963657">
            <a:off x="5635354" y="2096538"/>
            <a:ext cx="1563331" cy="1296878"/>
            <a:chOff x="2994252" y="1042349"/>
            <a:chExt cx="1458030" cy="121221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1425">
              <a:off x="2994252" y="1042349"/>
              <a:ext cx="1458030" cy="121221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 rot="768314">
              <a:off x="3247494" y="1421789"/>
              <a:ext cx="955623" cy="431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g</a:t>
              </a:r>
              <a:r>
                <a:rPr lang="en-US" sz="2400" dirty="0" err="1" smtClean="0"/>
                <a:t>iá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đỗ</a:t>
              </a:r>
              <a:endParaRPr lang="en-US" sz="24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" y="592557"/>
            <a:ext cx="1101899" cy="5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0" y="2185949"/>
            <a:ext cx="3887775" cy="771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81" y="2185949"/>
            <a:ext cx="4420823" cy="7712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4" y="576278"/>
            <a:ext cx="1107798" cy="57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0653" y="2013059"/>
            <a:ext cx="3659603" cy="8979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600" dirty="0" err="1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3600" dirty="0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dirty="0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3600" dirty="0">
              <a:solidFill>
                <a:srgbClr val="14AFE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ô chủ không biết quý tình bạ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30" y="4300618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5" y="1142154"/>
            <a:ext cx="2024459" cy="1938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30" y="3135626"/>
            <a:ext cx="2024601" cy="1938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03" y="1142154"/>
            <a:ext cx="2017396" cy="1926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99" y="3141013"/>
            <a:ext cx="2045737" cy="19331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14178" y="342023"/>
            <a:ext cx="5655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163</Words>
  <Application>Microsoft Office PowerPoint</Application>
  <PresentationFormat>On-screen Show (16:9)</PresentationFormat>
  <Paragraphs>46</Paragraphs>
  <Slides>15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 Light</vt:lpstr>
      <vt:lpstr>BÀI 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lớp 1 Kết nối</dc:title>
  <dc:creator>Bích Duy</dc:creator>
  <cp:lastModifiedBy>Admin</cp:lastModifiedBy>
  <cp:revision>1</cp:revision>
  <dcterms:modified xsi:type="dcterms:W3CDTF">2021-08-24T14:13:18Z</dcterms:modified>
</cp:coreProperties>
</file>