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91" r:id="rId2"/>
    <p:sldId id="263" r:id="rId3"/>
    <p:sldId id="262" r:id="rId4"/>
    <p:sldId id="293" r:id="rId5"/>
    <p:sldId id="288" r:id="rId6"/>
    <p:sldId id="280" r:id="rId7"/>
    <p:sldId id="265" r:id="rId8"/>
    <p:sldId id="259" r:id="rId9"/>
    <p:sldId id="271" r:id="rId10"/>
    <p:sldId id="289" r:id="rId11"/>
    <p:sldId id="290" r:id="rId12"/>
    <p:sldId id="281" r:id="rId13"/>
    <p:sldId id="282" r:id="rId14"/>
    <p:sldId id="283" r:id="rId15"/>
    <p:sldId id="285" r:id="rId16"/>
    <p:sldId id="292" r:id="rId17"/>
    <p:sldId id="294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FE6"/>
    <a:srgbClr val="00FACA"/>
    <a:srgbClr val="00FFCC"/>
    <a:srgbClr val="009999"/>
    <a:srgbClr val="00FECE"/>
    <a:srgbClr val="A9E0F9"/>
    <a:srgbClr val="D6F4FE"/>
    <a:srgbClr val="F48072"/>
    <a:srgbClr val="F37E71"/>
    <a:srgbClr val="F4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150" d="100"/>
          <a:sy n="150" d="100"/>
        </p:scale>
        <p:origin x="47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56388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82285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</a:t>
            </a:r>
            <a:r>
              <a:rPr lang="vi-VN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92056" y="1263655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GB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" y="1077457"/>
            <a:ext cx="2211322" cy="2160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97" y="2983078"/>
            <a:ext cx="2430475" cy="2160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19" y="1068145"/>
            <a:ext cx="2241579" cy="2169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41" y="2923963"/>
            <a:ext cx="2385859" cy="22195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5557" y="606480"/>
            <a:ext cx="306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Chó sói và cừu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175" y="4243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8113" y="868602"/>
            <a:ext cx="523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Nhơn nhở gặm cỏ, cừu non gặp phải chuyện gì?</a:t>
            </a:r>
            <a:r>
              <a:rPr lang="en-US" sz="18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48" y="1269634"/>
            <a:ext cx="3586212" cy="35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6834" y="734033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Cừu non nói gì với sói?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0" y="1223585"/>
            <a:ext cx="4225811" cy="37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606" y="763614"/>
            <a:ext cx="4386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Cừu non đã làm gì để thoát khỏi sói?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32" y="1230165"/>
            <a:ext cx="3821287" cy="36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0697" y="901649"/>
            <a:ext cx="3587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Câu chuyện kết thúc thế nào?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50" y="1347172"/>
            <a:ext cx="3996834" cy="37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1060544"/>
            <a:ext cx="2026755" cy="1980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5" y="1052184"/>
            <a:ext cx="2237022" cy="1988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3062056"/>
            <a:ext cx="2034997" cy="1969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86" y="3040648"/>
            <a:ext cx="2164820" cy="2013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5557" y="606480"/>
            <a:ext cx="306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 sói và cừu non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697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05" y="1073887"/>
            <a:ext cx="4378013" cy="37965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0599" y="1640054"/>
            <a:ext cx="1697950" cy="646331"/>
            <a:chOff x="4680599" y="1640054"/>
            <a:chExt cx="1697950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4680599" y="1640054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62851" y="1640054"/>
              <a:ext cx="715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65310" y="2259550"/>
            <a:ext cx="2942746" cy="673166"/>
            <a:chOff x="3665310" y="2259550"/>
            <a:chExt cx="2942746" cy="673166"/>
          </a:xfrm>
        </p:grpSpPr>
        <p:sp>
          <p:nvSpPr>
            <p:cNvPr id="13" name="TextBox 12"/>
            <p:cNvSpPr txBox="1"/>
            <p:nvPr/>
          </p:nvSpPr>
          <p:spPr>
            <a:xfrm>
              <a:off x="3665310" y="228638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0598" y="2286385"/>
              <a:ext cx="678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25804" y="2259550"/>
              <a:ext cx="9822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5310" y="2852552"/>
            <a:ext cx="2867473" cy="646331"/>
            <a:chOff x="3665310" y="2852552"/>
            <a:chExt cx="2867473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3665310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80599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662851" y="2852552"/>
              <a:ext cx="8699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58871" y="3432779"/>
            <a:ext cx="2915448" cy="670287"/>
            <a:chOff x="3658871" y="3432779"/>
            <a:chExt cx="2915448" cy="670287"/>
          </a:xfrm>
        </p:grpSpPr>
        <p:sp>
          <p:nvSpPr>
            <p:cNvPr id="19" name="TextBox 18"/>
            <p:cNvSpPr txBox="1"/>
            <p:nvPr/>
          </p:nvSpPr>
          <p:spPr>
            <a:xfrm>
              <a:off x="3658871" y="345673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tri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11919" y="3432779"/>
              <a:ext cx="9950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62851" y="3456735"/>
              <a:ext cx="911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65310" y="4036757"/>
            <a:ext cx="3006036" cy="688684"/>
            <a:chOff x="3665310" y="4036757"/>
            <a:chExt cx="3006036" cy="688684"/>
          </a:xfrm>
        </p:grpSpPr>
        <p:sp>
          <p:nvSpPr>
            <p:cNvPr id="23" name="TextBox 22"/>
            <p:cNvSpPr txBox="1"/>
            <p:nvPr/>
          </p:nvSpPr>
          <p:spPr>
            <a:xfrm>
              <a:off x="3665310" y="4079110"/>
              <a:ext cx="677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94848" y="4079110"/>
              <a:ext cx="865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5824" y="4036757"/>
              <a:ext cx="1105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6" b="24350"/>
          <a:stretch/>
        </p:blipFill>
        <p:spPr>
          <a:xfrm>
            <a:off x="2200496" y="1480367"/>
            <a:ext cx="4642359" cy="21765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681451" y="2230272"/>
            <a:ext cx="3065874" cy="661525"/>
            <a:chOff x="3665310" y="2837358"/>
            <a:chExt cx="3065874" cy="661525"/>
          </a:xfrm>
        </p:grpSpPr>
        <p:sp>
          <p:nvSpPr>
            <p:cNvPr id="12" name="TextBox 11"/>
            <p:cNvSpPr txBox="1"/>
            <p:nvPr/>
          </p:nvSpPr>
          <p:spPr>
            <a:xfrm>
              <a:off x="3665310" y="2852552"/>
              <a:ext cx="719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6479" y="2852552"/>
              <a:ext cx="912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tua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36780" y="2837358"/>
              <a:ext cx="994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75656" y="2868499"/>
            <a:ext cx="3303882" cy="646331"/>
            <a:chOff x="3366962" y="3490855"/>
            <a:chExt cx="3303882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3366962" y="3490855"/>
              <a:ext cx="985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20623" y="3490855"/>
              <a:ext cx="1079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06740" y="3490855"/>
              <a:ext cx="11641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thưa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9" y="592557"/>
            <a:ext cx="1101899" cy="573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44"/>
            <a:ext cx="9144000" cy="3977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3390" r="30884" b="22658"/>
          <a:stretch/>
        </p:blipFill>
        <p:spPr>
          <a:xfrm>
            <a:off x="953037" y="1384479"/>
            <a:ext cx="1706450" cy="149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27885" r="32227" b="23864"/>
          <a:stretch/>
        </p:blipFill>
        <p:spPr>
          <a:xfrm>
            <a:off x="2691684" y="1056069"/>
            <a:ext cx="1680693" cy="15519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23037" y="222350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</a:rPr>
              <a:t>củ sả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95158" y="1767362"/>
            <a:ext cx="71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lưa </a:t>
            </a:r>
          </a:p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thưa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31053" r="36425" b="25889"/>
          <a:stretch/>
        </p:blipFill>
        <p:spPr>
          <a:xfrm>
            <a:off x="4591317" y="1629176"/>
            <a:ext cx="1378041" cy="11719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9903" r="35543" b="23205"/>
          <a:stretch/>
        </p:blipFill>
        <p:spPr>
          <a:xfrm>
            <a:off x="5557235" y="746975"/>
            <a:ext cx="1803042" cy="1725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1049" r="33309" b="18188"/>
          <a:stretch/>
        </p:blipFill>
        <p:spPr>
          <a:xfrm>
            <a:off x="624950" y="3118170"/>
            <a:ext cx="1703810" cy="15327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18658" r="34139" b="11840"/>
          <a:stretch/>
        </p:blipFill>
        <p:spPr>
          <a:xfrm>
            <a:off x="2453750" y="2355073"/>
            <a:ext cx="1809064" cy="22169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21121" r="43750" b="30835"/>
          <a:stretch/>
        </p:blipFill>
        <p:spPr>
          <a:xfrm>
            <a:off x="4320862" y="2756080"/>
            <a:ext cx="1532586" cy="18674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23759" r="30613" b="17836"/>
          <a:stretch/>
        </p:blipFill>
        <p:spPr>
          <a:xfrm>
            <a:off x="5866327" y="2575775"/>
            <a:ext cx="1777284" cy="179660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268716" y="2008061"/>
            <a:ext cx="603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Quicksand Medium"/>
              </a:rPr>
              <a:t>rễ </a:t>
            </a:r>
            <a:endParaRPr lang="en-US" sz="2400" dirty="0">
              <a:solidFill>
                <a:srgbClr val="C00000"/>
              </a:solidFill>
              <a:latin typeface="Quicksand Medium"/>
            </a:endParaRPr>
          </a:p>
          <a:p>
            <a:r>
              <a:rPr lang="vi-VN" sz="2400" dirty="0">
                <a:solidFill>
                  <a:srgbClr val="C00000"/>
                </a:solidFill>
                <a:latin typeface="Quicksand Medium"/>
              </a:rPr>
              <a:t>tre</a:t>
            </a:r>
            <a:endParaRPr lang="en-US" sz="24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73523" y="1822465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lá mía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39354" y="3674811"/>
            <a:ext cx="75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mùa </a:t>
            </a:r>
          </a:p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thu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63830" y="342763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cửa </a:t>
            </a:r>
          </a:p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sổ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95844" y="3771915"/>
            <a:ext cx="740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khế </a:t>
            </a:r>
          </a:p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chua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07555" y="3488088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tổ cò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725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" y="576278"/>
            <a:ext cx="1107798" cy="576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5" y="1925536"/>
            <a:ext cx="7755954" cy="13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97516" y="2013059"/>
            <a:ext cx="3659603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mùa mưa lũ </a:t>
            </a:r>
            <a:endParaRPr lang="en-US" sz="3600" dirty="0">
              <a:solidFill>
                <a:srgbClr val="FF0000"/>
              </a:solidFill>
              <a:latin typeface="Quicksand Medium" panose="0000060000000000000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185</Words>
  <Application>Microsoft Office PowerPoint</Application>
  <PresentationFormat>On-screen Show (16:9)</PresentationFormat>
  <Paragraphs>62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Arial-Rounded</vt:lpstr>
      <vt:lpstr>Lato</vt:lpstr>
      <vt:lpstr>Quicksand Medium</vt:lpstr>
      <vt:lpstr>Simple Light</vt:lpstr>
      <vt:lpstr>BÀI 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(Sách Kết nối)</dc:title>
  <dc:creator>Bích Duy</dc:creator>
  <cp:lastModifiedBy>보응옥부</cp:lastModifiedBy>
  <cp:revision>271</cp:revision>
  <dcterms:modified xsi:type="dcterms:W3CDTF">2021-09-26T10:51:42Z</dcterms:modified>
</cp:coreProperties>
</file>