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7" r:id="rId4"/>
    <p:sldId id="279" r:id="rId5"/>
    <p:sldId id="262" r:id="rId6"/>
    <p:sldId id="260" r:id="rId7"/>
    <p:sldId id="263" r:id="rId8"/>
    <p:sldId id="277" r:id="rId9"/>
    <p:sldId id="283" r:id="rId10"/>
    <p:sldId id="290" r:id="rId11"/>
    <p:sldId id="292" r:id="rId12"/>
    <p:sldId id="265" r:id="rId13"/>
    <p:sldId id="268" r:id="rId14"/>
    <p:sldId id="276" r:id="rId15"/>
    <p:sldId id="270" r:id="rId16"/>
    <p:sldId id="271" r:id="rId17"/>
    <p:sldId id="272" r:id="rId18"/>
    <p:sldId id="273" r:id="rId19"/>
    <p:sldId id="280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3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8" y="2244207"/>
            <a:ext cx="2621024" cy="2657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49" y="2244207"/>
            <a:ext cx="2518317" cy="2657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53" y="2137922"/>
            <a:ext cx="2456799" cy="276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39" y="2095374"/>
            <a:ext cx="2188777" cy="28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7730" y="511627"/>
            <a:ext cx="11320529" cy="5608087"/>
            <a:chOff x="347730" y="511627"/>
            <a:chExt cx="11320529" cy="5608087"/>
          </a:xfrm>
        </p:grpSpPr>
        <p:grpSp>
          <p:nvGrpSpPr>
            <p:cNvPr id="14" name="Group 13"/>
            <p:cNvGrpSpPr/>
            <p:nvPr/>
          </p:nvGrpSpPr>
          <p:grpSpPr>
            <a:xfrm>
              <a:off x="759705" y="3269390"/>
              <a:ext cx="10656678" cy="2850324"/>
              <a:chOff x="379138" y="2095374"/>
              <a:chExt cx="10656678" cy="285032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38" y="2244207"/>
                <a:ext cx="2621024" cy="265784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0749" y="2244207"/>
                <a:ext cx="2518317" cy="265784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653" y="2137922"/>
                <a:ext cx="2456799" cy="27652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7039" y="2095374"/>
                <a:ext cx="2188777" cy="2850324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347730" y="2936385"/>
              <a:ext cx="11320529" cy="2363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99601" y="511627"/>
              <a:ext cx="9667355" cy="4788160"/>
              <a:chOff x="944837" y="569450"/>
              <a:chExt cx="10190280" cy="484802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4837" y="1892889"/>
                <a:ext cx="4932003" cy="257460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3114" y="1897156"/>
                <a:ext cx="4932003" cy="25703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484" y="4600342"/>
                <a:ext cx="4257480" cy="81712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120" y="4600342"/>
                <a:ext cx="4117989" cy="69657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79896" y="569450"/>
                <a:ext cx="12618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>
                    <a:solidFill>
                      <a:srgbClr val="FF0066"/>
                    </a:solidFill>
                  </a:rPr>
                  <a:t>ph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38173" y="574350"/>
                <a:ext cx="12618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>
                    <a:solidFill>
                      <a:srgbClr val="FF0066"/>
                    </a:solidFill>
                  </a:rPr>
                  <a:t>qu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99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1" y="1652588"/>
            <a:ext cx="41243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98" y="1652588"/>
            <a:ext cx="35814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2338802"/>
            <a:ext cx="10058400" cy="19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30" y="1356170"/>
            <a:ext cx="3638957" cy="4115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29" y="1356170"/>
            <a:ext cx="4077048" cy="427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215" y="5355868"/>
            <a:ext cx="9219424" cy="10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158" y="976246"/>
            <a:ext cx="203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513" y="1530244"/>
            <a:ext cx="7978067" cy="49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44" y="1224502"/>
            <a:ext cx="8743245" cy="4462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733" y="-915809"/>
            <a:ext cx="13751860" cy="6696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2694" y="5708870"/>
            <a:ext cx="53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Cả nhà từ phố về thăm quê.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34" y="1224502"/>
            <a:ext cx="8970823" cy="4593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2694" y="5708870"/>
            <a:ext cx="53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Cả nhà từ </a:t>
            </a:r>
            <a:r>
              <a:rPr lang="en-US" sz="3600" dirty="0">
                <a:solidFill>
                  <a:srgbClr val="FF0000"/>
                </a:solidFill>
              </a:rPr>
              <a:t>ph</a:t>
            </a:r>
            <a:r>
              <a:rPr lang="en-US" sz="3600" dirty="0"/>
              <a:t>ố về thăm </a:t>
            </a:r>
            <a:r>
              <a:rPr lang="en-US" sz="3600" dirty="0">
                <a:solidFill>
                  <a:srgbClr val="FF0000"/>
                </a:solidFill>
              </a:rPr>
              <a:t>qu</a:t>
            </a:r>
            <a:r>
              <a:rPr lang="en-US" sz="3600" dirty="0"/>
              <a:t>ê.</a:t>
            </a: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72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26: </a:t>
            </a:r>
            <a:br>
              <a:rPr lang="en-US" sz="72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72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Ph ph  Qu qu</a:t>
            </a:r>
            <a:endParaRPr sz="72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31046" y="1735409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</a:rPr>
              <a:t>ph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37" y="1892889"/>
            <a:ext cx="4932003" cy="2574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9896" y="5694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0066"/>
                </a:solidFill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04920" y="1770244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</a:rPr>
              <a:t>qu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37" y="1892889"/>
            <a:ext cx="4932003" cy="257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14" y="1897156"/>
            <a:ext cx="4932003" cy="25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84" y="4600342"/>
            <a:ext cx="4257480" cy="817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20" y="4600342"/>
            <a:ext cx="4117989" cy="69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9896" y="5694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0066"/>
                </a:solidFill>
              </a:rPr>
              <a:t>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8173" y="5743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0066"/>
                </a:solidFill>
              </a:rPr>
              <a:t>qu</a:t>
            </a:r>
          </a:p>
        </p:txBody>
      </p:sp>
    </p:spTree>
    <p:extLst>
      <p:ext uri="{BB962C8B-B14F-4D97-AF65-F5344CB8AC3E}">
        <p14:creationId xmlns:p14="http://schemas.microsoft.com/office/powerpoint/2010/main" val="2077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818</TotalTime>
  <Words>37</Words>
  <Application>Microsoft Office PowerPoint</Application>
  <PresentationFormat>Widescreen</PresentationFormat>
  <Paragraphs>13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Quicksand Medium</vt:lpstr>
      <vt:lpstr>Office Theme</vt:lpstr>
      <vt:lpstr>PowerPoint Presentation</vt:lpstr>
      <vt:lpstr>PowerPoint Presentation</vt:lpstr>
      <vt:lpstr>PowerPoint Presentation</vt:lpstr>
      <vt:lpstr>Bài 26:  Ph ph  Qu qu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보응옥부</cp:lastModifiedBy>
  <cp:revision>2</cp:revision>
  <dcterms:created xsi:type="dcterms:W3CDTF">2020-05-19T07:29:54Z</dcterms:created>
  <dcterms:modified xsi:type="dcterms:W3CDTF">2021-09-26T10:56:28Z</dcterms:modified>
</cp:coreProperties>
</file>