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59" r:id="rId3"/>
    <p:sldId id="267" r:id="rId4"/>
    <p:sldId id="284" r:id="rId5"/>
    <p:sldId id="260" r:id="rId6"/>
    <p:sldId id="283" r:id="rId7"/>
    <p:sldId id="281" r:id="rId8"/>
    <p:sldId id="285" r:id="rId9"/>
    <p:sldId id="286" r:id="rId10"/>
    <p:sldId id="287" r:id="rId11"/>
    <p:sldId id="288" r:id="rId12"/>
    <p:sldId id="282" r:id="rId13"/>
    <p:sldId id="289" r:id="rId14"/>
    <p:sldId id="290" r:id="rId15"/>
    <p:sldId id="291" r:id="rId16"/>
    <p:sldId id="292" r:id="rId17"/>
    <p:sldId id="280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3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36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396837" y="810736"/>
            <a:ext cx="805514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US" sz="6600" b="1" dirty="0" err="1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6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29: </a:t>
            </a:r>
            <a:br>
              <a:rPr lang="en-US" sz="66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6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66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endParaRPr sz="6600" b="1" dirty="0">
              <a:solidFill>
                <a:srgbClr val="FF000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1724" y="1996667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7000" dirty="0">
              <a:solidFill>
                <a:srgbClr val="E52D5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8" y="864549"/>
            <a:ext cx="1973701" cy="576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64" y="1620235"/>
            <a:ext cx="6268533" cy="4663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99" y="1620235"/>
            <a:ext cx="6998753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1724" y="1996667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7000" dirty="0">
              <a:solidFill>
                <a:srgbClr val="E52D5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8" y="864549"/>
            <a:ext cx="1973701" cy="576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41" y="2489092"/>
            <a:ext cx="10058400" cy="2493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9459" y="3320097"/>
            <a:ext cx="7853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</a:rPr>
              <a:t>Tìm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tiếng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bắt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đầu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bằng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6631" y="3314790"/>
            <a:ext cx="81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</a:rPr>
              <a:t>Tìm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tiếng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bắt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đầu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bằng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gh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888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4;p13"/>
          <p:cNvSpPr txBox="1">
            <a:spLocks/>
          </p:cNvSpPr>
          <p:nvPr/>
        </p:nvSpPr>
        <p:spPr>
          <a:xfrm>
            <a:off x="1508157" y="1461329"/>
            <a:ext cx="9275385" cy="1285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72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45" y="3768743"/>
            <a:ext cx="9828410" cy="25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0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icksand Medium" panose="0000060000000000000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6" y="884318"/>
            <a:ext cx="1106287" cy="576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4" y="1999558"/>
            <a:ext cx="10882126" cy="3213830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498223"/>
              </p:ext>
            </p:extLst>
          </p:nvPr>
        </p:nvGraphicFramePr>
        <p:xfrm>
          <a:off x="1390143" y="2528047"/>
          <a:ext cx="9636444" cy="222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074">
                  <a:extLst>
                    <a:ext uri="{9D8B030D-6E8A-4147-A177-3AD203B41FA5}">
                      <a16:colId xmlns:a16="http://schemas.microsoft.com/office/drawing/2014/main" val="2352604066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4052371409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820831901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712332875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4294199115"/>
                    </a:ext>
                  </a:extLst>
                </a:gridCol>
                <a:gridCol w="1606074">
                  <a:extLst>
                    <a:ext uri="{9D8B030D-6E8A-4147-A177-3AD203B41FA5}">
                      <a16:colId xmlns:a16="http://schemas.microsoft.com/office/drawing/2014/main" val="1243918341"/>
                    </a:ext>
                  </a:extLst>
                </a:gridCol>
              </a:tblGrid>
              <a:tr h="1112324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ngô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ngừ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ngủ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ngõ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ngự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28203"/>
                  </a:ext>
                </a:extLst>
              </a:tr>
              <a:tr h="1112324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nghe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nghề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nghé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nghỉ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nghệ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684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7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icksand Medium" panose="0000060000000000000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6" y="884318"/>
            <a:ext cx="1106287" cy="576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6" y="2137171"/>
            <a:ext cx="6487628" cy="2468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35" y="2000011"/>
            <a:ext cx="2844800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9293" y="5349239"/>
            <a:ext cx="2079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ngừ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4677" y="5355513"/>
            <a:ext cx="2278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nghệ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0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1724" y="1996667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0" b="0" i="0" u="none" strike="noStrike" kern="1200" cap="none" spc="0" normalizeH="0" baseline="0" noProof="0" dirty="0">
              <a:ln>
                <a:noFill/>
              </a:ln>
              <a:solidFill>
                <a:srgbClr val="E52D56"/>
              </a:solidFill>
              <a:effectLst/>
              <a:uLnTx/>
              <a:uFillTx/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8" y="864549"/>
            <a:ext cx="1973701" cy="576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80" y="1635868"/>
            <a:ext cx="7677640" cy="45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79" y="1635868"/>
            <a:ext cx="734610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9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1724" y="1996667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0" b="0" i="0" u="none" strike="noStrike" kern="1200" cap="none" spc="0" normalizeH="0" baseline="0" noProof="0" dirty="0">
              <a:ln>
                <a:noFill/>
              </a:ln>
              <a:solidFill>
                <a:srgbClr val="E52D56"/>
              </a:solidFill>
              <a:effectLst/>
              <a:uLnTx/>
              <a:uFillTx/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8" y="864549"/>
            <a:ext cx="1973701" cy="576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41" y="2489092"/>
            <a:ext cx="10058400" cy="2493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9459" y="3320097"/>
            <a:ext cx="8337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Tìm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bắt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đầu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bằng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9459" y="3320096"/>
            <a:ext cx="8337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Tìm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bắt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đầu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bằng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5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Kết thúc bài học</a:t>
            </a:r>
            <a:endParaRPr lang="en-GB" sz="8000" b="1" kern="0" spc="13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2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4;p13"/>
          <p:cNvSpPr txBox="1">
            <a:spLocks/>
          </p:cNvSpPr>
          <p:nvPr/>
        </p:nvSpPr>
        <p:spPr>
          <a:xfrm>
            <a:off x="2289574" y="1469878"/>
            <a:ext cx="7712554" cy="1285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51" y="3114575"/>
            <a:ext cx="10058400" cy="3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6" y="884318"/>
            <a:ext cx="1106287" cy="576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06" y="2000783"/>
            <a:ext cx="10058400" cy="2970558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692063"/>
              </p:ext>
            </p:extLst>
          </p:nvPr>
        </p:nvGraphicFramePr>
        <p:xfrm>
          <a:off x="1775625" y="2461476"/>
          <a:ext cx="8821162" cy="2049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66">
                  <a:extLst>
                    <a:ext uri="{9D8B030D-6E8A-4147-A177-3AD203B41FA5}">
                      <a16:colId xmlns:a16="http://schemas.microsoft.com/office/drawing/2014/main" val="2352604066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4052371409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820831901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712332875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4294199115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1243918341"/>
                    </a:ext>
                  </a:extLst>
                </a:gridCol>
                <a:gridCol w="1260166">
                  <a:extLst>
                    <a:ext uri="{9D8B030D-6E8A-4147-A177-3AD203B41FA5}">
                      <a16:colId xmlns:a16="http://schemas.microsoft.com/office/drawing/2014/main" val="3213950142"/>
                    </a:ext>
                  </a:extLst>
                </a:gridCol>
              </a:tblGrid>
              <a:tr h="1024586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cư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cò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cổ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cỡ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cọ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28203"/>
                  </a:ext>
                </a:extLst>
              </a:tr>
              <a:tr h="1024586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ki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kề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kế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kẻ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kỉ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kẽ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kệ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684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6" y="884318"/>
            <a:ext cx="1106287" cy="576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8" y="2137171"/>
            <a:ext cx="3595978" cy="3063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94" y="2320274"/>
            <a:ext cx="5215838" cy="2469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7364" y="5349239"/>
            <a:ext cx="164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cá</a:t>
            </a:r>
            <a:r>
              <a:rPr lang="en-US" sz="4000" dirty="0"/>
              <a:t> </a:t>
            </a:r>
            <a:r>
              <a:rPr lang="en-US" sz="4000" dirty="0" err="1"/>
              <a:t>cờ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8357835" y="5349240"/>
            <a:ext cx="164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chữ</a:t>
            </a:r>
            <a:r>
              <a:rPr lang="en-US" sz="4000" dirty="0"/>
              <a:t> </a:t>
            </a:r>
            <a:r>
              <a:rPr lang="en-US" sz="4000" dirty="0" err="1"/>
              <a:t>kí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26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1724" y="1996667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7000" dirty="0">
              <a:solidFill>
                <a:srgbClr val="E52D5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8" y="864549"/>
            <a:ext cx="1973701" cy="576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2" y="1440621"/>
            <a:ext cx="5757335" cy="45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11" y="1440621"/>
            <a:ext cx="598477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1724" y="1996667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7000" dirty="0">
              <a:solidFill>
                <a:srgbClr val="E52D5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8" y="864549"/>
            <a:ext cx="1973701" cy="576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41" y="2489092"/>
            <a:ext cx="10058400" cy="2493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9459" y="3320097"/>
            <a:ext cx="7853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Tìm</a:t>
            </a:r>
            <a:r>
              <a:rPr lang="en-US" sz="4800" dirty="0"/>
              <a:t> </a:t>
            </a:r>
            <a:r>
              <a:rPr lang="en-US" sz="4800" dirty="0" err="1"/>
              <a:t>tiếng</a:t>
            </a:r>
            <a:r>
              <a:rPr lang="en-US" sz="4800" dirty="0"/>
              <a:t> </a:t>
            </a:r>
            <a:r>
              <a:rPr lang="en-US" sz="4800" dirty="0" err="1"/>
              <a:t>bắt</a:t>
            </a:r>
            <a:r>
              <a:rPr lang="en-US" sz="4800" dirty="0"/>
              <a:t> </a:t>
            </a:r>
            <a:r>
              <a:rPr lang="en-US" sz="4800" dirty="0" err="1"/>
              <a:t>đầu</a:t>
            </a:r>
            <a:r>
              <a:rPr lang="en-US" sz="4800" dirty="0"/>
              <a:t> </a:t>
            </a:r>
            <a:r>
              <a:rPr lang="en-US" sz="4800" dirty="0" err="1"/>
              <a:t>bằng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9459" y="3320097"/>
            <a:ext cx="7853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Tìm</a:t>
            </a:r>
            <a:r>
              <a:rPr lang="en-US" sz="4800" dirty="0"/>
              <a:t> </a:t>
            </a:r>
            <a:r>
              <a:rPr lang="en-US" sz="4800" dirty="0" err="1"/>
              <a:t>tiếng</a:t>
            </a:r>
            <a:r>
              <a:rPr lang="en-US" sz="4800" dirty="0"/>
              <a:t> </a:t>
            </a:r>
            <a:r>
              <a:rPr lang="en-US" sz="4800" dirty="0" err="1"/>
              <a:t>bắt</a:t>
            </a:r>
            <a:r>
              <a:rPr lang="en-US" sz="4800" dirty="0"/>
              <a:t> </a:t>
            </a:r>
            <a:r>
              <a:rPr lang="en-US" sz="4800" dirty="0" err="1"/>
              <a:t>đầu</a:t>
            </a:r>
            <a:r>
              <a:rPr lang="en-US" sz="4800" dirty="0"/>
              <a:t> </a:t>
            </a:r>
            <a:r>
              <a:rPr lang="en-US" sz="4800" dirty="0" err="1"/>
              <a:t>bằng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FF00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8740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4;p13"/>
          <p:cNvSpPr txBox="1">
            <a:spLocks/>
          </p:cNvSpPr>
          <p:nvPr/>
        </p:nvSpPr>
        <p:spPr>
          <a:xfrm>
            <a:off x="1911060" y="1461331"/>
            <a:ext cx="8469581" cy="1285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lang="en-US" sz="72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03" y="3114575"/>
            <a:ext cx="8389295" cy="3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6" y="884318"/>
            <a:ext cx="1106287" cy="576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06" y="2000783"/>
            <a:ext cx="10058400" cy="2970558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61217"/>
              </p:ext>
            </p:extLst>
          </p:nvPr>
        </p:nvGraphicFramePr>
        <p:xfrm>
          <a:off x="1775625" y="2461476"/>
          <a:ext cx="8578608" cy="2049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768">
                  <a:extLst>
                    <a:ext uri="{9D8B030D-6E8A-4147-A177-3AD203B41FA5}">
                      <a16:colId xmlns:a16="http://schemas.microsoft.com/office/drawing/2014/main" val="2352604066"/>
                    </a:ext>
                  </a:extLst>
                </a:gridCol>
                <a:gridCol w="1429768">
                  <a:extLst>
                    <a:ext uri="{9D8B030D-6E8A-4147-A177-3AD203B41FA5}">
                      <a16:colId xmlns:a16="http://schemas.microsoft.com/office/drawing/2014/main" val="4052371409"/>
                    </a:ext>
                  </a:extLst>
                </a:gridCol>
                <a:gridCol w="1429768">
                  <a:extLst>
                    <a:ext uri="{9D8B030D-6E8A-4147-A177-3AD203B41FA5}">
                      <a16:colId xmlns:a16="http://schemas.microsoft.com/office/drawing/2014/main" val="820831901"/>
                    </a:ext>
                  </a:extLst>
                </a:gridCol>
                <a:gridCol w="1429768">
                  <a:extLst>
                    <a:ext uri="{9D8B030D-6E8A-4147-A177-3AD203B41FA5}">
                      <a16:colId xmlns:a16="http://schemas.microsoft.com/office/drawing/2014/main" val="712332875"/>
                    </a:ext>
                  </a:extLst>
                </a:gridCol>
                <a:gridCol w="1429768">
                  <a:extLst>
                    <a:ext uri="{9D8B030D-6E8A-4147-A177-3AD203B41FA5}">
                      <a16:colId xmlns:a16="http://schemas.microsoft.com/office/drawing/2014/main" val="4294199115"/>
                    </a:ext>
                  </a:extLst>
                </a:gridCol>
                <a:gridCol w="1429768">
                  <a:extLst>
                    <a:ext uri="{9D8B030D-6E8A-4147-A177-3AD203B41FA5}">
                      <a16:colId xmlns:a16="http://schemas.microsoft.com/office/drawing/2014/main" val="1243918341"/>
                    </a:ext>
                  </a:extLst>
                </a:gridCol>
              </a:tblGrid>
              <a:tr h="1024586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ga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gõ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gỗ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gù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gừ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28203"/>
                  </a:ext>
                </a:extLst>
              </a:tr>
              <a:tr h="1024586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ghe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ghi</a:t>
                      </a:r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ghì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ghé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ghẹ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684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6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6" y="884318"/>
            <a:ext cx="1106287" cy="576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74" y="1691639"/>
            <a:ext cx="3675355" cy="3657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41" y="1691639"/>
            <a:ext cx="3077356" cy="365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5335" y="5573956"/>
            <a:ext cx="1690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+mj-lt"/>
              </a:rPr>
              <a:t>gà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gô</a:t>
            </a:r>
            <a:endParaRPr lang="en-US" sz="4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5805" y="5573957"/>
            <a:ext cx="2068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+mj-lt"/>
              </a:rPr>
              <a:t>ghế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gỗ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97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868</TotalTime>
  <Words>117</Words>
  <Application>Microsoft Office PowerPoint</Application>
  <PresentationFormat>Widescreen</PresentationFormat>
  <Paragraphs>57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Quicksand Medium</vt:lpstr>
      <vt:lpstr>Office Theme</vt:lpstr>
      <vt:lpstr>Bài 29:  Luyện tập chính tả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1</dc:title>
  <dc:creator>Bích Duy</dc:creator>
  <cp:lastModifiedBy>보응옥부</cp:lastModifiedBy>
  <cp:revision>2</cp:revision>
  <dcterms:created xsi:type="dcterms:W3CDTF">2020-05-19T07:29:54Z</dcterms:created>
  <dcterms:modified xsi:type="dcterms:W3CDTF">2021-09-26T11:00:56Z</dcterms:modified>
</cp:coreProperties>
</file>