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4"/>
  </p:notesMasterIdLst>
  <p:sldIdLst>
    <p:sldId id="257" r:id="rId3"/>
    <p:sldId id="285" r:id="rId4"/>
    <p:sldId id="267" r:id="rId5"/>
    <p:sldId id="259" r:id="rId6"/>
    <p:sldId id="263" r:id="rId7"/>
    <p:sldId id="11088507" r:id="rId8"/>
    <p:sldId id="11088508" r:id="rId9"/>
    <p:sldId id="293" r:id="rId10"/>
    <p:sldId id="280" r:id="rId11"/>
    <p:sldId id="11088509" r:id="rId12"/>
    <p:sldId id="11088510" r:id="rId13"/>
    <p:sldId id="277" r:id="rId14"/>
    <p:sldId id="11088511" r:id="rId15"/>
    <p:sldId id="11088512" r:id="rId16"/>
    <p:sldId id="11088513" r:id="rId17"/>
    <p:sldId id="11088514" r:id="rId18"/>
    <p:sldId id="11088515" r:id="rId19"/>
    <p:sldId id="11088516" r:id="rId20"/>
    <p:sldId id="286" r:id="rId21"/>
    <p:sldId id="11088517"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extLst>
      <p:ext uri="{BB962C8B-B14F-4D97-AF65-F5344CB8AC3E}">
        <p14:creationId xmlns:p14="http://schemas.microsoft.com/office/powerpoint/2010/main" val="198280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595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262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930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710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8078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861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713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394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060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488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743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271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776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151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5925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524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12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1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37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27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10/21/2024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5D2091-196F-4803-B9EB-E6EB5CE12A42}" type="datetimeFigureOut">
              <a:rPr lang="zh-CN" altLang="en-US" smtClean="0"/>
              <a:t>2024/10/21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25E1EC-C601-417C-B1AF-56556B499CF2}"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D2091-196F-4803-B9EB-E6EB5CE12A42}" type="datetimeFigureOut">
              <a:rPr lang="zh-CN" altLang="en-US" smtClean="0"/>
              <a:t>2024/10/21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5E1EC-C601-417C-B1AF-56556B499CF2}" type="slidenum">
              <a:rPr lang="zh-CN" altLang="en-US" smtClean="0"/>
              <a:t>‹#›</a:t>
            </a:fld>
            <a:endParaRPr lang="zh-CN" altLang="en-US"/>
          </a:p>
        </p:txBody>
      </p:sp>
      <p:pic>
        <p:nvPicPr>
          <p:cNvPr id="8" name="Picture 7" descr="A pink background with white leaves and black text&#10;&#10;Description automatically generated"/>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3101" y="76199"/>
            <a:ext cx="1590675" cy="159067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18.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6.png"/><Relationship Id="rId9" Type="http://schemas.openxmlformats.org/officeDocument/2006/relationships/image" Target="../media/image19.png"/><Relationship Id="rId1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22.xml"/><Relationship Id="rId4" Type="http://schemas.openxmlformats.org/officeDocument/2006/relationships/audio" Target="../media/media2.mp3"/><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638" y="2415120"/>
            <a:ext cx="2956816" cy="755970"/>
          </a:xfrm>
          <a:prstGeom prst="rect">
            <a:avLst/>
          </a:prstGeom>
        </p:spPr>
      </p:pic>
      <p:pic>
        <p:nvPicPr>
          <p:cNvPr id="7" name="Picture 6"/>
          <p:cNvPicPr>
            <a:picLocks noChangeAspect="1"/>
          </p:cNvPicPr>
          <p:nvPr/>
        </p:nvPicPr>
        <p:blipFill>
          <a:blip r:embed="rId13"/>
          <a:stretch>
            <a:fillRect/>
          </a:stretch>
        </p:blipFill>
        <p:spPr>
          <a:xfrm>
            <a:off x="3120474" y="2858411"/>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554545"/>
            <a:chOff x="4095750" y="1162050"/>
            <a:chExt cx="4035986" cy="1119652"/>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758825" y="1542542"/>
            <a:ext cx="9890124" cy="1457835"/>
            <a:chOff x="-396025" y="173453"/>
            <a:chExt cx="14835186" cy="2186752"/>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238552" y="2349481"/>
            <a:ext cx="4572396"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a:solidFill>
                  <a:prstClr val="black"/>
                </a:solidFill>
                <a:latin typeface="Calibri" panose="020F0502020204030204"/>
              </a:rPr>
              <a:t>Câu 2: </a:t>
            </a:r>
            <a:r>
              <a:rPr lang="vi-VN" sz="3600" b="1" dirty="0">
                <a:solidFill>
                  <a:prstClr val="black"/>
                </a:solidFill>
                <a:latin typeface="Calibri" panose="020F0502020204030204"/>
              </a:rPr>
              <a:t>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8"/>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813</Words>
  <Application>Microsoft Office PowerPoint</Application>
  <PresentationFormat>Widescreen</PresentationFormat>
  <Paragraphs>85</Paragraphs>
  <Slides>21</Slides>
  <Notes>21</Notes>
  <HiddenSlides>0</HiddenSlides>
  <MMClips>9</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等线 Light</vt:lpstr>
      <vt:lpstr>Microsoft YaHei</vt:lpstr>
      <vt:lpstr>Arial</vt:lpstr>
      <vt:lpstr>Calibri</vt:lpstr>
      <vt:lpstr>Calibri Light</vt:lpstr>
      <vt:lpstr>Cambria</vt:lpstr>
      <vt:lpstr>iCiel Cadena</vt:lpstr>
      <vt:lpstr>Tahoma</vt:lpstr>
      <vt:lpstr>字魂7号-温暖童稚体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Hương Lê Thị</cp:lastModifiedBy>
  <cp:revision>27</cp:revision>
  <dcterms:created xsi:type="dcterms:W3CDTF">2023-08-06T03:21:00Z</dcterms:created>
  <dcterms:modified xsi:type="dcterms:W3CDTF">2024-10-21T15:42:53Z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1CC32BABFE5443B7B4B96A82C1A70321</vt:lpwstr>
  </property>
  <property fmtid="{D5CDD505-2E9C-101B-9397-08002B2CF9AE}" pid="3" name="KSOProductBuildVer">
    <vt:lpwstr>1033-11.2.0.11537</vt:lpwstr>
  </property>
</Properties>
</file>