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10"/>
  </p:notesMasterIdLst>
  <p:sldIdLst>
    <p:sldId id="256" r:id="rId5"/>
    <p:sldId id="285" r:id="rId6"/>
    <p:sldId id="288" r:id="rId7"/>
    <p:sldId id="289" r:id="rId8"/>
    <p:sldId id="265" r:id="rId9"/>
    <p:sldId id="290" r:id="rId11"/>
    <p:sldId id="291" r:id="rId12"/>
    <p:sldId id="269" r:id="rId13"/>
    <p:sldId id="270" r:id="rId14"/>
    <p:sldId id="271" r:id="rId15"/>
    <p:sldId id="292" r:id="rId16"/>
    <p:sldId id="273" r:id="rId17"/>
    <p:sldId id="293" r:id="rId18"/>
    <p:sldId id="274" r:id="rId19"/>
    <p:sldId id="275" r:id="rId20"/>
    <p:sldId id="276" r:id="rId21"/>
    <p:sldId id="294" r:id="rId22"/>
    <p:sldId id="277" r:id="rId23"/>
    <p:sldId id="279" r:id="rId24"/>
    <p:sldId id="280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2.GIF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1" Type="http://schemas.openxmlformats.org/officeDocument/2006/relationships/slideLayout" Target="../slideLayouts/slideLayout25.xml"/><Relationship Id="rId10" Type="http://schemas.openxmlformats.org/officeDocument/2006/relationships/audio" Target="../media/audio3.wav"/><Relationship Id="rId1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1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1" Type="http://schemas.openxmlformats.org/officeDocument/2006/relationships/slideLayout" Target="../slideLayouts/slideLayout25.xml"/><Relationship Id="rId10" Type="http://schemas.openxmlformats.org/officeDocument/2006/relationships/audio" Target="../media/audio3.wav"/><Relationship Id="rId1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 quyền thuộc về: FB Hương Thảo - https://www.facebook.com/huongthaoGADT/</a:t>
            </a:r>
            <a:endParaRPr kumimoji="0" lang="en-US" sz="1800" b="0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7870" y="338455"/>
            <a:ext cx="10574020" cy="35001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92855" y="4148455"/>
            <a:ext cx="5193030" cy="16840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Chum B đựng nhiều nước nhất và đựng:</a:t>
            </a:r>
            <a:endParaRPr lang="en-US" sz="3200"/>
          </a:p>
          <a:p>
            <a:pPr algn="ctr"/>
            <a:r>
              <a:rPr lang="en-US" sz="3200"/>
              <a:t>61</a:t>
            </a:r>
            <a:r>
              <a:rPr lang="en-US" sz="3200" i="1"/>
              <a:t> l </a:t>
            </a:r>
            <a:r>
              <a:rPr lang="en-US" sz="3200"/>
              <a:t>+ 9 </a:t>
            </a:r>
            <a:r>
              <a:rPr lang="en-US" sz="3200" i="1"/>
              <a:t>l</a:t>
            </a:r>
            <a:r>
              <a:rPr lang="en-US" sz="3200"/>
              <a:t> = 70 (</a:t>
            </a:r>
            <a:r>
              <a:rPr lang="en-US" sz="3200" i="1"/>
              <a:t>l</a:t>
            </a:r>
            <a:r>
              <a:rPr lang="en-US" sz="3200"/>
              <a:t>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830" y="150495"/>
            <a:ext cx="212598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95" y="1216660"/>
            <a:ext cx="10234930" cy="2651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83430" y="2606675"/>
            <a:ext cx="578485" cy="537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6570980" y="2596515"/>
            <a:ext cx="57848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8609965" y="2606675"/>
            <a:ext cx="578485" cy="537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70</a:t>
            </a:r>
            <a:endParaRPr lang="en-US" sz="2400"/>
          </a:p>
        </p:txBody>
      </p:sp>
      <p:sp>
        <p:nvSpPr>
          <p:cNvPr id="11" name="Rounded Rectangle 10"/>
          <p:cNvSpPr/>
          <p:nvPr/>
        </p:nvSpPr>
        <p:spPr>
          <a:xfrm>
            <a:off x="10577830" y="2596515"/>
            <a:ext cx="57848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90</a:t>
            </a:r>
            <a:endParaRPr lang="en-US" sz="2400"/>
          </a:p>
        </p:txBody>
      </p:sp>
      <p:pic>
        <p:nvPicPr>
          <p:cNvPr id="12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9135" y="366395"/>
            <a:ext cx="8514715" cy="13557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73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14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885" y="91440"/>
            <a:ext cx="6836410" cy="8921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2. Tính rồi tìm lá của mỗi loại quả</a:t>
            </a:r>
            <a:endParaRPr lang="en-US" sz="36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398270"/>
            <a:ext cx="7515225" cy="53676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flipV="1">
            <a:off x="4786630" y="1886585"/>
            <a:ext cx="3347720" cy="18764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>
            <a:off x="4756150" y="5061585"/>
            <a:ext cx="3398520" cy="115633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4766310" y="3073400"/>
            <a:ext cx="3388360" cy="32353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77315" y="180340"/>
            <a:ext cx="9375775" cy="47993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8760" y="5213350"/>
            <a:ext cx="7282815" cy="1531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Trên bàn có số vỏ ốc là:</a:t>
            </a:r>
            <a:endParaRPr lang="en-US" sz="3600"/>
          </a:p>
          <a:p>
            <a:pPr algn="ctr"/>
            <a:r>
              <a:rPr lang="en-US" sz="3600"/>
              <a:t>18 + 5 = 23 (vỏ)</a:t>
            </a:r>
            <a:endParaRPr lang="en-US" sz="3600"/>
          </a:p>
          <a:p>
            <a:pPr algn="ctr"/>
            <a:r>
              <a:rPr lang="en-US" sz="3600"/>
              <a:t>Đáp số: 23 vỏ</a:t>
            </a:r>
            <a:endParaRPr lang="en-US" sz="3600"/>
          </a:p>
        </p:txBody>
      </p:sp>
      <p:pic>
        <p:nvPicPr>
          <p:cNvPr id="5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8825" y="907415"/>
            <a:ext cx="10823575" cy="45008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842000" y="4077335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4361180" y="3661410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21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385435" y="3702050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21</a:t>
            </a:r>
            <a:endParaRPr lang="en-US" sz="3600"/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85" y="1348105"/>
            <a:ext cx="8828405" cy="139382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378585" y="367157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91477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44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  <a:endParaRPr lang="en-US" sz="4400"/>
          </a:p>
        </p:txBody>
      </p:sp>
      <p:pic>
        <p:nvPicPr>
          <p:cNvPr id="13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1245" y="393065"/>
            <a:ext cx="10341610" cy="3126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3860" y="3935730"/>
            <a:ext cx="9738995" cy="1501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bác Mạnh thu hoạch được số bao thóc là:</a:t>
            </a:r>
            <a:endParaRPr lang="en-US" sz="3200"/>
          </a:p>
          <a:p>
            <a:pPr algn="ctr"/>
            <a:r>
              <a:rPr lang="en-US" sz="3200"/>
              <a:t>87 + 6 = 93 (bao)</a:t>
            </a:r>
            <a:endParaRPr lang="en-US" sz="3200"/>
          </a:p>
          <a:p>
            <a:pPr algn="ctr"/>
            <a:r>
              <a:rPr lang="en-US" sz="3200"/>
              <a:t>Đáp số: 93 bao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0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1795" y="161290"/>
            <a:ext cx="8837930" cy="96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0" y="1700530"/>
            <a:ext cx="9406255" cy="45631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825" y="396621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55</a:t>
            </a:r>
            <a:endParaRPr lang="en-US" sz="4000"/>
          </a:p>
        </p:txBody>
      </p:sp>
      <p:sp>
        <p:nvSpPr>
          <p:cNvPr id="12" name="Rounded Rectangle 11"/>
          <p:cNvSpPr/>
          <p:nvPr/>
        </p:nvSpPr>
        <p:spPr>
          <a:xfrm>
            <a:off x="7201535" y="392557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93</a:t>
            </a:r>
            <a:endParaRPr lang="en-US" sz="4000"/>
          </a:p>
        </p:txBody>
      </p:sp>
      <p:sp>
        <p:nvSpPr>
          <p:cNvPr id="13" name="Rounded Rectangle 12"/>
          <p:cNvSpPr/>
          <p:nvPr/>
        </p:nvSpPr>
        <p:spPr>
          <a:xfrm>
            <a:off x="5132705" y="55079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30</a:t>
            </a:r>
            <a:endParaRPr lang="en-US" sz="4000"/>
          </a:p>
        </p:txBody>
      </p:sp>
      <p:sp>
        <p:nvSpPr>
          <p:cNvPr id="14" name="Rounded Rectangle 13"/>
          <p:cNvSpPr/>
          <p:nvPr/>
        </p:nvSpPr>
        <p:spPr>
          <a:xfrm>
            <a:off x="8307705" y="54571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20</a:t>
            </a:r>
            <a:endParaRPr lang="en-US" sz="4000"/>
          </a:p>
        </p:txBody>
      </p:sp>
      <p:pic>
        <p:nvPicPr>
          <p:cNvPr id="9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71370" y="1253490"/>
            <a:ext cx="8260715" cy="39008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22645" y="285051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4205" y="448500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5505" y="139065"/>
            <a:ext cx="10460355" cy="493204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81095" y="4544060"/>
            <a:ext cx="236347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953125" y="3316605"/>
            <a:ext cx="3048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24705" y="3316605"/>
            <a:ext cx="1328420" cy="30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75505" y="2616835"/>
            <a:ext cx="0" cy="6794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05985" y="2626995"/>
            <a:ext cx="280924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64425" y="1704340"/>
            <a:ext cx="0" cy="892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64425" y="1694180"/>
            <a:ext cx="2292350" cy="212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752215" y="5193030"/>
            <a:ext cx="6329045" cy="984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38 + 9 + 5 = 52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  <a:endParaRPr 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15" y="148590"/>
            <a:ext cx="7756525" cy="278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710" y="2936240"/>
            <a:ext cx="7694295" cy="3860165"/>
          </a:xfrm>
          <a:prstGeom prst="rect">
            <a:avLst/>
          </a:prstGeom>
        </p:spPr>
      </p:pic>
      <p:pic>
        <p:nvPicPr>
          <p:cNvPr id="5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2011680"/>
            <a:ext cx="9610725" cy="22066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39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880735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87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93750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64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0850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1460" y="367665"/>
            <a:ext cx="9230360" cy="16040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  <a:endParaRPr lang="en-US" sz="4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  <a:endParaRPr lang="en-US" sz="4000"/>
          </a:p>
        </p:txBody>
      </p:sp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WPS Presentation</Application>
  <PresentationFormat>Widescreen</PresentationFormat>
  <Paragraphs>171</Paragraphs>
  <Slides>23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等线</vt:lpstr>
      <vt:lpstr>等线</vt:lpstr>
      <vt:lpstr>Verdana</vt:lpstr>
      <vt:lpstr>Microsoft YaHei</vt:lpstr>
      <vt:lpstr>Calibri Light</vt:lpstr>
      <vt:lpstr>Arial Unicode MS</vt:lpstr>
      <vt:lpstr>Arial</vt:lpstr>
      <vt:lpstr>Calibri</vt:lpstr>
      <vt:lpstr>3_Office Theme</vt:lpstr>
      <vt:lpstr>4_Office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4</cp:revision>
  <dcterms:created xsi:type="dcterms:W3CDTF">2021-05-14T04:27:00Z</dcterms:created>
  <dcterms:modified xsi:type="dcterms:W3CDTF">2021-05-29T03:40:31Z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