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6" r:id="rId5"/>
  </p:sldMasterIdLst>
  <p:notesMasterIdLst>
    <p:notesMasterId r:id="rId13"/>
  </p:notesMasterIdLst>
  <p:sldIdLst>
    <p:sldId id="257" r:id="rId6"/>
    <p:sldId id="280" r:id="rId7"/>
    <p:sldId id="281" r:id="rId8"/>
    <p:sldId id="282" r:id="rId9"/>
    <p:sldId id="283" r:id="rId10"/>
    <p:sldId id="284" r:id="rId11"/>
    <p:sldId id="261" r:id="rId12"/>
    <p:sldId id="262" r:id="rId14"/>
    <p:sldId id="263" r:id="rId15"/>
    <p:sldId id="264" r:id="rId16"/>
    <p:sldId id="265" r:id="rId17"/>
    <p:sldId id="266" r:id="rId18"/>
    <p:sldId id="267" r:id="rId19"/>
    <p:sldId id="269" r:id="rId20"/>
    <p:sldId id="270" r:id="rId21"/>
    <p:sldId id="271" r:id="rId22"/>
    <p:sldId id="272" r:id="rId23"/>
    <p:sldId id="285" r:id="rId24"/>
    <p:sldId id="273" r:id="rId25"/>
    <p:sldId id="274" r:id="rId26"/>
    <p:sldId id="275" r:id="rId27"/>
    <p:sldId id="276" r:id="rId28"/>
    <p:sldId id="277" r:id="rId29"/>
    <p:sldId id="286" r:id="rId30"/>
    <p:sldId id="305" r:id="rId31"/>
    <p:sldId id="306" r:id="rId32"/>
    <p:sldId id="307" r:id="rId33"/>
    <p:sldId id="308" r:id="rId34"/>
    <p:sldId id="27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1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1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6.pn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1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1.pn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7" Type="http://schemas.openxmlformats.org/officeDocument/2006/relationships/image" Target="../media/image7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6.GIF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1.pn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1.png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1.png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1.png"/><Relationship Id="rId1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1.png"/><Relationship Id="rId1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6.GIF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6.GIF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slideLayout" Target="../slideLayouts/slideLayout36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6.GIF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slideLayout" Target="../slideLayouts/slideLayout36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6.GIF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slideLayout" Target="../slideLayouts/slideLayout36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 altLang="zh-CN" sz="7200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88290" y="14160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</a:t>
            </a:r>
            <a:endParaRPr lang="en-US">
              <a:ln w="952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2583180" cy="11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655" y="1476375"/>
            <a:ext cx="9014460" cy="246507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500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41</a:t>
            </a:r>
            <a:endParaRPr lang="en-US" sz="380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61931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73</a:t>
            </a:r>
            <a:endParaRPr lang="en-US" sz="3800">
              <a:solidFill>
                <a:srgbClr val="FF0000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8181340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90</a:t>
            </a:r>
            <a:endParaRPr lang="en-US" sz="3800">
              <a:solidFill>
                <a:srgbClr val="FF0000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1011872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84</a:t>
            </a:r>
            <a:endParaRPr lang="en-US" sz="3800">
              <a:solidFill>
                <a:srgbClr val="FF0000"/>
              </a:solidFill>
            </a:endParaRPr>
          </a:p>
        </p:txBody>
      </p:sp>
      <p:pic>
        <p:nvPicPr>
          <p:cNvPr id="10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268730" y="330835"/>
            <a:ext cx="9483090" cy="14954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  <a:endParaRPr lang="en-US" sz="4000"/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64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  <a:endParaRPr lang="en-US" sz="4000"/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80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  <a:endParaRPr lang="en-US" sz="4000"/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83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  <a:endParaRPr lang="en-US" sz="4000"/>
          </a:p>
        </p:txBody>
      </p:sp>
      <p:pic>
        <p:nvPicPr>
          <p:cNvPr id="1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2945" y="1376045"/>
            <a:ext cx="10877550" cy="28644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20540" y="3063240"/>
            <a:ext cx="127762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93710" y="3063240"/>
            <a:ext cx="91313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12340" y="274955"/>
            <a:ext cx="8686800" cy="15443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72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8" name="Text Box 7"/>
          <p:cNvSpPr txBox="1"/>
          <p:nvPr/>
        </p:nvSpPr>
        <p:spPr>
          <a:xfrm>
            <a:off x="3773170" y="248475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41757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10" name="Text Box 9"/>
          <p:cNvSpPr txBox="1"/>
          <p:nvPr/>
        </p:nvSpPr>
        <p:spPr>
          <a:xfrm>
            <a:off x="61163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81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5781040" y="319595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12" name="Text Box 11"/>
          <p:cNvSpPr txBox="1"/>
          <p:nvPr/>
        </p:nvSpPr>
        <p:spPr>
          <a:xfrm>
            <a:off x="809434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60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63778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25980" cy="952500"/>
          </a:xfrm>
          <a:prstGeom prst="rect">
            <a:avLst/>
          </a:prstGeom>
        </p:spPr>
      </p:pic>
      <p:pic>
        <p:nvPicPr>
          <p:cNvPr id="14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79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3855" y="1561465"/>
            <a:ext cx="9136380" cy="382206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231380" y="2373630"/>
            <a:ext cx="2992120" cy="19678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32230" y="393065"/>
            <a:ext cx="9899650" cy="5723255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 rot="5400000">
            <a:off x="4376420" y="3301365"/>
            <a:ext cx="1247775" cy="79121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5400000" flipV="1">
            <a:off x="7444740" y="2251075"/>
            <a:ext cx="2677795" cy="23939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6136005" y="3073400"/>
            <a:ext cx="3529330" cy="1754505"/>
          </a:xfrm>
          <a:prstGeom prst="curvedConnector3">
            <a:avLst>
              <a:gd name="adj1" fmla="val 49982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49985" y="595630"/>
            <a:ext cx="10064750" cy="198247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450975" y="3509645"/>
            <a:ext cx="9523095" cy="17951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Cả hai ngày Mai làm được số tấm bưu thiếp là:</a:t>
            </a:r>
            <a:endParaRPr lang="en-US" sz="3600"/>
          </a:p>
          <a:p>
            <a:pPr algn="ctr"/>
            <a:r>
              <a:rPr lang="en-US" sz="3600"/>
              <a:t>29 + 31 = 60 (tấm)</a:t>
            </a:r>
            <a:endParaRPr lang="en-US" sz="3600"/>
          </a:p>
          <a:p>
            <a:pPr algn="ctr"/>
            <a:r>
              <a:rPr lang="en-US" sz="3600"/>
              <a:t>Đáp số: 60 tấm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69645" y="1522730"/>
            <a:ext cx="10544810" cy="31889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55415" y="3691890"/>
            <a:ext cx="588010" cy="4972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91</a:t>
            </a:r>
            <a:endParaRPr lang="en-US" sz="2400"/>
          </a:p>
        </p:txBody>
      </p:sp>
      <p:pic>
        <p:nvPicPr>
          <p:cNvPr id="8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1"/>
      <p:bldP spid="54" grpId="1"/>
      <p:bldP spid="54" grpId="2"/>
      <p:bldP spid="37" grpId="0"/>
      <p:bldP spid="44" grpId="0"/>
      <p:bldP spid="45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6520" y="88265"/>
            <a:ext cx="2423160" cy="1036320"/>
          </a:xfrm>
          <a:prstGeom prst="rect">
            <a:avLst/>
          </a:prstGeom>
        </p:spPr>
      </p:pic>
      <p:pic>
        <p:nvPicPr>
          <p:cNvPr id="14" name="Picture 13" descr="C:\Users\user\Desktop\Capture.PNGCaptur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31085" y="1390333"/>
            <a:ext cx="8828405" cy="130937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61226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1196340" y="3661410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18" name="Text Box 17"/>
          <p:cNvSpPr txBox="1"/>
          <p:nvPr/>
        </p:nvSpPr>
        <p:spPr>
          <a:xfrm>
            <a:off x="4168140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3752215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20" name="Text Box 19"/>
          <p:cNvSpPr txBox="1"/>
          <p:nvPr/>
        </p:nvSpPr>
        <p:spPr>
          <a:xfrm>
            <a:off x="6440170" y="300228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93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6054725" y="357060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22" name="Text Box 21"/>
          <p:cNvSpPr txBox="1"/>
          <p:nvPr/>
        </p:nvSpPr>
        <p:spPr>
          <a:xfrm>
            <a:off x="825563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93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7839710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pic>
        <p:nvPicPr>
          <p:cNvPr id="13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22375" y="278130"/>
            <a:ext cx="9584690" cy="3258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0" y="4243705"/>
            <a:ext cx="1708785" cy="116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4243705"/>
            <a:ext cx="1726565" cy="1169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920" y="4243070"/>
            <a:ext cx="1917700" cy="1169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735" y="4243705"/>
            <a:ext cx="1790065" cy="116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14450" y="1290320"/>
            <a:ext cx="9947910" cy="43135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952105" y="3681730"/>
            <a:ext cx="3285490" cy="7912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7165" y="2025650"/>
            <a:ext cx="11777980" cy="20408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68600" y="3119755"/>
            <a:ext cx="1055370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51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5640070" y="3059430"/>
            <a:ext cx="1044575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92</a:t>
            </a:r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8500110" y="3119755"/>
            <a:ext cx="1044575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73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11350625" y="3059430"/>
            <a:ext cx="953135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= 84</a:t>
            </a:r>
            <a:endParaRPr lang="en-US" sz="3200"/>
          </a:p>
        </p:txBody>
      </p:sp>
      <p:pic>
        <p:nvPicPr>
          <p:cNvPr id="12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4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6520" y="88265"/>
            <a:ext cx="2423160" cy="1036320"/>
          </a:xfrm>
          <a:prstGeom prst="rect">
            <a:avLst/>
          </a:prstGeom>
        </p:spPr>
      </p:pic>
      <p:pic>
        <p:nvPicPr>
          <p:cNvPr id="14" name="Picture 13" descr="C:\Users\user\Desktop\Capture.PNGCaptur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38045" y="1451610"/>
            <a:ext cx="9021445" cy="118745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61226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1196340" y="3661410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18" name="Text Box 17"/>
          <p:cNvSpPr txBox="1"/>
          <p:nvPr/>
        </p:nvSpPr>
        <p:spPr>
          <a:xfrm>
            <a:off x="4168140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30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3752215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20" name="Text Box 19"/>
          <p:cNvSpPr txBox="1"/>
          <p:nvPr/>
        </p:nvSpPr>
        <p:spPr>
          <a:xfrm>
            <a:off x="6440170" y="300228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84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6054725" y="357060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22" name="Text Box 21"/>
          <p:cNvSpPr txBox="1"/>
          <p:nvPr/>
        </p:nvSpPr>
        <p:spPr>
          <a:xfrm>
            <a:off x="825563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91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7839710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pic>
        <p:nvPicPr>
          <p:cNvPr id="13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8045" y="466090"/>
            <a:ext cx="10603865" cy="59258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82235" y="5152390"/>
            <a:ext cx="588645" cy="476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S</a:t>
            </a:r>
            <a:endParaRPr lang="en-US" sz="2800"/>
          </a:p>
        </p:txBody>
      </p:sp>
      <p:sp>
        <p:nvSpPr>
          <p:cNvPr id="7" name="Rounded Rectangle 6"/>
          <p:cNvSpPr/>
          <p:nvPr/>
        </p:nvSpPr>
        <p:spPr>
          <a:xfrm>
            <a:off x="6876415" y="5182870"/>
            <a:ext cx="588645" cy="476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S</a:t>
            </a:r>
            <a:endParaRPr lang="en-US" sz="2800"/>
          </a:p>
        </p:txBody>
      </p:sp>
      <p:sp>
        <p:nvSpPr>
          <p:cNvPr id="8" name="Rounded Rectangle 7"/>
          <p:cNvSpPr/>
          <p:nvPr/>
        </p:nvSpPr>
        <p:spPr>
          <a:xfrm>
            <a:off x="9077325" y="5152390"/>
            <a:ext cx="588645" cy="476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</a:t>
            </a:r>
            <a:endParaRPr lang="en-US" sz="2800"/>
          </a:p>
        </p:txBody>
      </p:sp>
      <p:pic>
        <p:nvPicPr>
          <p:cNvPr id="9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21360" y="1562735"/>
            <a:ext cx="10321925" cy="35153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03695" y="2779395"/>
            <a:ext cx="9029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72</a:t>
            </a:r>
            <a:endParaRPr lang="en-US" sz="3600"/>
          </a:p>
        </p:txBody>
      </p:sp>
      <p:sp>
        <p:nvSpPr>
          <p:cNvPr id="7" name="Rounded Rectangle 6"/>
          <p:cNvSpPr/>
          <p:nvPr/>
        </p:nvSpPr>
        <p:spPr>
          <a:xfrm>
            <a:off x="9533255" y="2799715"/>
            <a:ext cx="9029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91</a:t>
            </a:r>
            <a:endParaRPr lang="en-US" sz="3600"/>
          </a:p>
        </p:txBody>
      </p:sp>
      <p:sp>
        <p:nvSpPr>
          <p:cNvPr id="8" name="Rounded Rectangle 7"/>
          <p:cNvSpPr/>
          <p:nvPr/>
        </p:nvSpPr>
        <p:spPr>
          <a:xfrm>
            <a:off x="5800725" y="4260215"/>
            <a:ext cx="902970" cy="5270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64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9432290" y="4300855"/>
            <a:ext cx="902970" cy="5270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91</a:t>
            </a:r>
            <a:endParaRPr lang="en-US" sz="3600"/>
          </a:p>
        </p:txBody>
      </p:sp>
      <p:pic>
        <p:nvPicPr>
          <p:cNvPr id="10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25525" y="422275"/>
            <a:ext cx="9703435" cy="326961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220720" y="4377690"/>
            <a:ext cx="5751195" cy="197866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Lúc này Nam có số viên bi là:</a:t>
            </a:r>
            <a:endParaRPr lang="en-US" sz="3200"/>
          </a:p>
          <a:p>
            <a:pPr algn="ctr"/>
            <a:r>
              <a:rPr lang="en-US" sz="3200"/>
              <a:t>57 + 15 = 72 (viên)</a:t>
            </a:r>
            <a:endParaRPr lang="en-US" sz="3200"/>
          </a:p>
          <a:p>
            <a:pPr algn="ctr"/>
            <a:r>
              <a:rPr lang="en-US" sz="3200"/>
              <a:t>Đáp số: 72 viên</a:t>
            </a:r>
            <a:endParaRPr lang="en-US" sz="3200"/>
          </a:p>
        </p:txBody>
      </p:sp>
      <p:pic>
        <p:nvPicPr>
          <p:cNvPr id="7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360" y="614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20:</a:t>
            </a:r>
            <a:endParaRPr kumimoji="0" lang="en-US" sz="6000" b="1" i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(có nhớ) 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có hai chữ số với số có 2 chữ số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105" y="0"/>
            <a:ext cx="9227820" cy="2484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948940"/>
            <a:ext cx="9103360" cy="356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955</Words>
  <Application>WPS Presentation</Application>
  <PresentationFormat>Widescreen</PresentationFormat>
  <Paragraphs>271</Paragraphs>
  <Slides>29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29</vt:i4>
      </vt:variant>
    </vt:vector>
  </HeadingPairs>
  <TitlesOfParts>
    <vt:vector size="50" baseType="lpstr">
      <vt:lpstr>Arial</vt:lpstr>
      <vt:lpstr>SimSun</vt:lpstr>
      <vt:lpstr>Wingdings</vt:lpstr>
      <vt:lpstr>Calibri</vt:lpstr>
      <vt:lpstr>ITC Avant Garde Std Bk</vt:lpstr>
      <vt:lpstr>Century Gothic</vt:lpstr>
      <vt:lpstr>字魂17号-萌趣果冻体</vt:lpstr>
      <vt:lpstr>Segoe Print</vt:lpstr>
      <vt:lpstr>Times New Roman</vt:lpstr>
      <vt:lpstr>等线</vt:lpstr>
      <vt:lpstr>等线</vt:lpstr>
      <vt:lpstr>Verdana</vt:lpstr>
      <vt:lpstr>Microsoft YaHei</vt:lpstr>
      <vt:lpstr>Arial Unicode MS</vt:lpstr>
      <vt:lpstr>Arial</vt:lpstr>
      <vt:lpstr>Calibri Light</vt:lpstr>
      <vt:lpstr>Calibri</vt:lpstr>
      <vt:lpstr>Office Theme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4</cp:revision>
  <dcterms:created xsi:type="dcterms:W3CDTF">2021-05-14T05:01:00Z</dcterms:created>
  <dcterms:modified xsi:type="dcterms:W3CDTF">2021-05-29T03:41:30Z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