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9" r:id="rId5"/>
  </p:sldMasterIdLst>
  <p:notesMasterIdLst>
    <p:notesMasterId r:id="rId28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9" d="100"/>
          <a:sy n="99" d="100"/>
        </p:scale>
        <p:origin x="63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5" Type="http://schemas.openxmlformats.org/officeDocument/2006/relationships/image" Target="../media/image12.GIF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290" y="14160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37460" cy="98298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97790"/>
            <a:ext cx="1564640" cy="1598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335" y="191770"/>
            <a:ext cx="8820150" cy="569976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2172335" y="5803900"/>
            <a:ext cx="9085580" cy="10541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Đường gấp khúc là đường gồm nhiều đoạn thẳng kế tiếp nhau và không thẳng hàng.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7520" y="112395"/>
            <a:ext cx="9202420" cy="520890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97790"/>
            <a:ext cx="1564640" cy="15982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46450" y="5464175"/>
            <a:ext cx="5700395" cy="10242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Kết luận: Hình tứ giác là một đa giác có 4 cạnh và 4 đỉnh.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97790"/>
            <a:ext cx="1564640" cy="1598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835" y="1500505"/>
            <a:ext cx="9253220" cy="34759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99080" y="5189855"/>
            <a:ext cx="5963920" cy="1359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a. Đường gấp khúc: ABC</a:t>
            </a:r>
          </a:p>
          <a:p>
            <a:pPr algn="ctr"/>
            <a:r>
              <a:rPr lang="en-US" sz="3600"/>
              <a:t>b. Đường gấp khúc: DEGH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705" y="-107950"/>
            <a:ext cx="1564640" cy="159829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1755" y="473710"/>
            <a:ext cx="8968105" cy="43630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09010" y="5109210"/>
            <a:ext cx="6045200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Có tất cả 4 hình tứ 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330" y="492125"/>
            <a:ext cx="9858375" cy="60312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705" y="-107950"/>
            <a:ext cx="1564640" cy="159829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431665" y="520509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77840" y="523557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83375" y="520509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48270" y="5205095"/>
            <a:ext cx="689610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683375" y="5793740"/>
            <a:ext cx="689610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171700" cy="960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560" y="228600"/>
            <a:ext cx="6622415" cy="1177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775" y="1406525"/>
            <a:ext cx="5722620" cy="54483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43940" y="2484755"/>
            <a:ext cx="2200910" cy="11061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Đường gấp khúc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3244850" y="3037840"/>
            <a:ext cx="974090" cy="3397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3"/>
          </p:cNvCxnSpPr>
          <p:nvPr/>
        </p:nvCxnSpPr>
        <p:spPr>
          <a:xfrm>
            <a:off x="3244850" y="3037840"/>
            <a:ext cx="2465070" cy="5226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043940" y="4837430"/>
            <a:ext cx="2200910" cy="11061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Hình tứ giác</a:t>
            </a:r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 flipV="1">
            <a:off x="3244850" y="2830195"/>
            <a:ext cx="4341495" cy="25603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3"/>
          </p:cNvCxnSpPr>
          <p:nvPr/>
        </p:nvCxnSpPr>
        <p:spPr>
          <a:xfrm>
            <a:off x="3244850" y="5390515"/>
            <a:ext cx="831850" cy="6242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0705" y="-10795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bldLvl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705" y="-107950"/>
            <a:ext cx="1564640" cy="159829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96365" y="1543050"/>
            <a:ext cx="9324340" cy="37725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38350" y="5540375"/>
            <a:ext cx="2109470" cy="7505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 hình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36235" y="5448935"/>
            <a:ext cx="2109470" cy="7505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 hình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793480" y="5448935"/>
            <a:ext cx="2109470" cy="7505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 hình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690" y="0"/>
            <a:ext cx="9259570" cy="436562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705" y="-118110"/>
            <a:ext cx="1564640" cy="1598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" y="4547235"/>
            <a:ext cx="6957060" cy="21450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495540" y="4474845"/>
            <a:ext cx="4553585" cy="21304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/>
              <a:t>a.Đường chạy: AB, CDEG, HIK</a:t>
            </a:r>
          </a:p>
          <a:p>
            <a:pPr algn="just"/>
            <a:r>
              <a:rPr lang="en-US" sz="2400"/>
              <a:t>b. Bạn nam và nữ chạy theo đường gấp khúc</a:t>
            </a:r>
          </a:p>
          <a:p>
            <a:pPr algn="just"/>
            <a:r>
              <a:rPr lang="en-US" sz="2400"/>
              <a:t>c. Đường chạy của bạn nữ gồm 2 đoạn thẳng, đường chạy của bạn nam gồm 3 đoạn thẳng.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777" y="74930"/>
            <a:ext cx="10174605" cy="3544169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705" y="-118110"/>
            <a:ext cx="1564640" cy="159829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73455" y="3686477"/>
            <a:ext cx="9747250" cy="30415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buAutoNum type="alphaLcPeriod"/>
            </a:pPr>
            <a:r>
              <a:rPr lang="en-US" sz="3200" dirty="0" smtClean="0"/>
              <a:t>                                </a:t>
            </a:r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giải</a:t>
            </a:r>
            <a:endParaRPr lang="en-US" sz="3200" dirty="0" smtClean="0"/>
          </a:p>
          <a:p>
            <a:pPr algn="just"/>
            <a:r>
              <a:rPr lang="en-US" sz="3200" dirty="0" smtClean="0"/>
              <a:t>                 </a:t>
            </a:r>
            <a:r>
              <a:rPr lang="en-US" sz="3200" dirty="0" err="1" smtClean="0"/>
              <a:t>Độ</a:t>
            </a:r>
            <a:r>
              <a:rPr lang="en-US" sz="3200" dirty="0" smtClean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gấp</a:t>
            </a:r>
            <a:r>
              <a:rPr lang="en-US" sz="3200" dirty="0"/>
              <a:t> </a:t>
            </a:r>
            <a:r>
              <a:rPr lang="en-US" sz="3200" dirty="0" err="1"/>
              <a:t>khúc</a:t>
            </a:r>
            <a:r>
              <a:rPr lang="en-US" sz="3200" dirty="0"/>
              <a:t> ABC </a:t>
            </a:r>
            <a:r>
              <a:rPr lang="en-US" sz="3200" dirty="0" err="1"/>
              <a:t>là</a:t>
            </a:r>
            <a:r>
              <a:rPr lang="en-US" sz="3200" dirty="0" smtClean="0"/>
              <a:t>:</a:t>
            </a:r>
          </a:p>
          <a:p>
            <a:pPr algn="just"/>
            <a:r>
              <a:rPr lang="en-US" sz="3200" dirty="0" smtClean="0"/>
              <a:t>                               3 </a:t>
            </a:r>
            <a:r>
              <a:rPr lang="en-US" sz="3200" dirty="0"/>
              <a:t>+ 6 = 9 (cm)</a:t>
            </a:r>
          </a:p>
          <a:p>
            <a:pPr algn="just"/>
            <a:r>
              <a:rPr lang="en-US" sz="3200" dirty="0"/>
              <a:t>b. </a:t>
            </a:r>
            <a:r>
              <a:rPr lang="en-US" sz="3200" dirty="0" smtClean="0"/>
              <a:t>          </a:t>
            </a:r>
            <a:r>
              <a:rPr lang="en-US" sz="3200" dirty="0" err="1" smtClean="0"/>
              <a:t>Độ</a:t>
            </a:r>
            <a:r>
              <a:rPr lang="en-US" sz="3200" dirty="0" smtClean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gấp</a:t>
            </a:r>
            <a:r>
              <a:rPr lang="en-US" sz="3200" dirty="0"/>
              <a:t> </a:t>
            </a:r>
            <a:r>
              <a:rPr lang="en-US" sz="3200" dirty="0" err="1"/>
              <a:t>khúc</a:t>
            </a:r>
            <a:r>
              <a:rPr lang="en-US" sz="3200" dirty="0"/>
              <a:t> MNPQ </a:t>
            </a:r>
            <a:r>
              <a:rPr lang="en-US" sz="3200" dirty="0" err="1"/>
              <a:t>là</a:t>
            </a:r>
            <a:r>
              <a:rPr lang="en-US" sz="3200" dirty="0" smtClean="0"/>
              <a:t>:</a:t>
            </a:r>
          </a:p>
          <a:p>
            <a:pPr algn="just"/>
            <a:r>
              <a:rPr lang="en-US" sz="3200" dirty="0" smtClean="0"/>
              <a:t>                         4 </a:t>
            </a:r>
            <a:r>
              <a:rPr lang="en-US" sz="3200" dirty="0"/>
              <a:t>+ 4 + 4 = 12 (cm</a:t>
            </a:r>
            <a:r>
              <a:rPr lang="en-US" sz="3200" dirty="0" smtClean="0"/>
              <a:t>)</a:t>
            </a:r>
          </a:p>
          <a:p>
            <a:pPr algn="just"/>
            <a:r>
              <a:rPr lang="en-US" sz="3200" smtClean="0"/>
              <a:t>                                        Đáp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: 9cm, 12cm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855" y="1176020"/>
            <a:ext cx="9471025" cy="395351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880" y="64770"/>
            <a:ext cx="1564640" cy="159829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612890" y="1780540"/>
            <a:ext cx="3691890" cy="31845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0350" y="737235"/>
            <a:ext cx="3390900" cy="187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92960" y="-31750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đoạn thẳng?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1050" y="756920"/>
            <a:ext cx="2948940" cy="1609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91205" y="1720850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26: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 gấp khúc, đường tứ giác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387</Words>
  <Application>Microsoft Office PowerPoint</Application>
  <PresentationFormat>Widescreen</PresentationFormat>
  <Paragraphs>128</Paragraphs>
  <Slides>22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Microsoft YaHei</vt:lpstr>
      <vt:lpstr>Microsoft YaHei</vt:lpstr>
      <vt:lpstr>宋体</vt:lpstr>
      <vt:lpstr>宋体</vt:lpstr>
      <vt:lpstr>.VnBlack</vt:lpstr>
      <vt:lpstr>Arial</vt:lpstr>
      <vt:lpstr>Calibri</vt:lpstr>
      <vt:lpstr>Calibri Light</vt:lpstr>
      <vt:lpstr>等线</vt:lpstr>
      <vt:lpstr>ITC Avant Garde Std Bk</vt:lpstr>
      <vt:lpstr>Times New Roman</vt:lpstr>
      <vt:lpstr>Wingdings</vt:lpstr>
      <vt:lpstr>字魂17号-萌趣果冻体</vt:lpstr>
      <vt:lpstr>2_Office Theme</vt:lpstr>
      <vt:lpstr>3_Office Theme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3</cp:revision>
  <dcterms:created xsi:type="dcterms:W3CDTF">2021-05-19T13:36:00Z</dcterms:created>
  <dcterms:modified xsi:type="dcterms:W3CDTF">2024-12-20T02:17:32Z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