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7" r:id="rId5"/>
  </p:sldMasterIdLst>
  <p:notesMasterIdLst>
    <p:notesMasterId r:id="rId11"/>
  </p:notesMasterIdLst>
  <p:sldIdLst>
    <p:sldId id="257" r:id="rId6"/>
    <p:sldId id="258" r:id="rId7"/>
    <p:sldId id="259" r:id="rId8"/>
    <p:sldId id="260" r:id="rId9"/>
    <p:sldId id="280" r:id="rId10"/>
    <p:sldId id="263" r:id="rId12"/>
    <p:sldId id="264" r:id="rId13"/>
    <p:sldId id="265" r:id="rId14"/>
    <p:sldId id="266" r:id="rId15"/>
    <p:sldId id="281" r:id="rId16"/>
    <p:sldId id="282" r:id="rId17"/>
    <p:sldId id="268" r:id="rId18"/>
    <p:sldId id="269" r:id="rId19"/>
    <p:sldId id="283" r:id="rId20"/>
    <p:sldId id="270" r:id="rId21"/>
    <p:sldId id="271" r:id="rId22"/>
    <p:sldId id="272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1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1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1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4.png"/><Relationship Id="rId2" Type="http://schemas.openxmlformats.org/officeDocument/2006/relationships/image" Target="../media/image50.png"/><Relationship Id="rId1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audio1.wav"/><Relationship Id="rId1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microsoft.com/office/2007/relationships/hdphoto" Target="../media/image12.wdp"/><Relationship Id="rId7" Type="http://schemas.openxmlformats.org/officeDocument/2006/relationships/image" Target="../media/image11.png"/><Relationship Id="rId6" Type="http://schemas.microsoft.com/office/2007/relationships/hdphoto" Target="../media/image10.wdp"/><Relationship Id="rId5" Type="http://schemas.openxmlformats.org/officeDocument/2006/relationships/image" Target="../media/image9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9" Type="http://schemas.openxmlformats.org/officeDocument/2006/relationships/image" Target="../media/image23.png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microsoft.com/office/2007/relationships/hdphoto" Target="../media/image20.wdp"/><Relationship Id="rId15" Type="http://schemas.openxmlformats.org/officeDocument/2006/relationships/image" Target="../media/image19.png"/><Relationship Id="rId14" Type="http://schemas.microsoft.com/office/2007/relationships/hdphoto" Target="../media/image18.wdp"/><Relationship Id="rId13" Type="http://schemas.openxmlformats.org/officeDocument/2006/relationships/image" Target="../media/image17.png"/><Relationship Id="rId12" Type="http://schemas.microsoft.com/office/2007/relationships/hdphoto" Target="../media/image16.wdp"/><Relationship Id="rId11" Type="http://schemas.openxmlformats.org/officeDocument/2006/relationships/image" Target="../media/image15.png"/><Relationship Id="rId10" Type="http://schemas.microsoft.com/office/2007/relationships/hdphoto" Target="../media/image14.wdp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Relationship Id="rId3" Type="http://schemas.openxmlformats.org/officeDocument/2006/relationships/image" Target="../media/image26.png"/><Relationship Id="rId2" Type="http://schemas.microsoft.com/office/2007/relationships/hdphoto" Target="../media/image25.wdp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22.png"/><Relationship Id="rId11" Type="http://schemas.openxmlformats.org/officeDocument/2006/relationships/image" Target="../media/image33.png"/><Relationship Id="rId10" Type="http://schemas.openxmlformats.org/officeDocument/2006/relationships/image" Target="../media/image21.png"/><Relationship Id="rId1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microsoft.com/office/2007/relationships/hdphoto" Target="../media/image31.wdp"/><Relationship Id="rId7" Type="http://schemas.openxmlformats.org/officeDocument/2006/relationships/image" Target="../media/image30.png"/><Relationship Id="rId6" Type="http://schemas.microsoft.com/office/2007/relationships/hdphoto" Target="../media/image37.wdp"/><Relationship Id="rId5" Type="http://schemas.openxmlformats.org/officeDocument/2006/relationships/image" Target="../media/image36.png"/><Relationship Id="rId4" Type="http://schemas.openxmlformats.org/officeDocument/2006/relationships/image" Target="../media/image28.png"/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40.png"/><Relationship Id="rId14" Type="http://schemas.openxmlformats.org/officeDocument/2006/relationships/image" Target="../media/image39.png"/><Relationship Id="rId13" Type="http://schemas.openxmlformats.org/officeDocument/2006/relationships/image" Target="../media/image38.png"/><Relationship Id="rId12" Type="http://schemas.openxmlformats.org/officeDocument/2006/relationships/image" Target="../media/image34.png"/><Relationship Id="rId11" Type="http://schemas.openxmlformats.org/officeDocument/2006/relationships/image" Target="../media/image22.png"/><Relationship Id="rId10" Type="http://schemas.openxmlformats.org/officeDocument/2006/relationships/image" Target="../media/image32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0.png"/><Relationship Id="rId1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  <a:endParaRPr kumimoji="0" lang="en-US" altLang="zh-CN" sz="7200" b="1" i="0" u="none" strike="noStrike" kern="1200" cap="none" spc="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790690" y="182245"/>
            <a:ext cx="5207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- 0965.407.598</a:t>
            </a: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78865" y="1243330"/>
            <a:ext cx="9791065" cy="43059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16430" y="3112770"/>
            <a:ext cx="1288415" cy="9632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85665" y="3122930"/>
            <a:ext cx="2647315" cy="23431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Content Placeholder 20" descr="log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90" y="1417955"/>
            <a:ext cx="10340340" cy="3937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67460" y="2063115"/>
            <a:ext cx="3133725" cy="31438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878070" y="3441700"/>
            <a:ext cx="3133725" cy="200850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Content Placeholder 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2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045" y="1295400"/>
            <a:ext cx="9481820" cy="472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9600" y="879475"/>
            <a:ext cx="10182225" cy="4881880"/>
          </a:xfrm>
          <a:prstGeom prst="rect">
            <a:avLst/>
          </a:prstGeom>
        </p:spPr>
      </p:pic>
      <p:pic>
        <p:nvPicPr>
          <p:cNvPr id="6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Content Placeholder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0330" y="133985"/>
            <a:ext cx="2293620" cy="1066800"/>
          </a:xfrm>
          <a:prstGeom prst="rect">
            <a:avLst/>
          </a:prstGeom>
        </p:spPr>
      </p:pic>
      <p:pic>
        <p:nvPicPr>
          <p:cNvPr id="3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95" y="1924050"/>
            <a:ext cx="9743440" cy="2106930"/>
          </a:xfrm>
          <a:prstGeom prst="rect">
            <a:avLst/>
          </a:prstGeom>
        </p:spPr>
      </p:pic>
      <p:pic>
        <p:nvPicPr>
          <p:cNvPr id="17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6585" y="-37465"/>
            <a:ext cx="175704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00075" y="1395095"/>
            <a:ext cx="10199370" cy="3656330"/>
          </a:xfrm>
          <a:prstGeom prst="rect">
            <a:avLst/>
          </a:prstGeom>
        </p:spPr>
      </p:pic>
      <p:pic>
        <p:nvPicPr>
          <p:cNvPr id="1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116840" y="-1270"/>
            <a:ext cx="7230110" cy="1430655"/>
          </a:xfrm>
          <a:prstGeom prst="rect">
            <a:avLst/>
          </a:prstGeom>
        </p:spPr>
      </p:pic>
      <p:pic>
        <p:nvPicPr>
          <p:cNvPr id="14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585" y="-164465"/>
            <a:ext cx="1757045" cy="1757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795" y="1674495"/>
            <a:ext cx="4558665" cy="4768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3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4886" y="558165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Hình bên có mấy hình tứ giác?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7010" y="0"/>
            <a:ext cx="3025140" cy="178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49903" y="79990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Có mấy đường gấp khúc?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B.2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870" y="-534035"/>
            <a:ext cx="3802380" cy="222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27: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gấp, cắt, ghép, xếp hình. Vẽ đoạn thẳng.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" y="0"/>
            <a:ext cx="2316480" cy="1104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" y="1630680"/>
            <a:ext cx="9704070" cy="3972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1290" y="328930"/>
            <a:ext cx="9510395" cy="61995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Content Placeholder 1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3625" y="556260"/>
            <a:ext cx="9678670" cy="600583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35" y="-134620"/>
            <a:ext cx="1605280" cy="160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WPS Presentation</Application>
  <PresentationFormat>Widescreen</PresentationFormat>
  <Paragraphs>50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Calibri</vt:lpstr>
      <vt:lpstr>ITC Avant Garde Std Bk</vt:lpstr>
      <vt:lpstr>Century Gothic</vt:lpstr>
      <vt:lpstr>字魂17号-萌趣果冻体</vt:lpstr>
      <vt:lpstr>Segoe Print</vt:lpstr>
      <vt:lpstr>Times New Roman</vt:lpstr>
      <vt:lpstr>等线</vt:lpstr>
      <vt:lpstr>等线</vt:lpstr>
      <vt:lpstr>汉仪小麦体简</vt:lpstr>
      <vt:lpstr>2_Office Theme</vt:lpstr>
      <vt:lpstr>1_Office Theme</vt:lpstr>
      <vt:lpstr>1_Office 主题​​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user</cp:lastModifiedBy>
  <cp:revision>1</cp:revision>
  <dcterms:created xsi:type="dcterms:W3CDTF">2021-05-19T14:02:21Z</dcterms:created>
  <dcterms:modified xsi:type="dcterms:W3CDTF">2021-05-19T14:02:22Z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