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gif" ContentType="image/gif"/>
  <Default Extension="png" ContentType="image/png"/>
  <Default Extension="emf" ContentType="image/x-em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  <p:sldMasterId id="2147483710" r:id="rId7"/>
    <p:sldMasterId id="2147483722" r:id="rId8"/>
    <p:sldMasterId id="2147483735" r:id="rId9"/>
  </p:sldMasterIdLst>
  <p:notesMasterIdLst>
    <p:notesMasterId r:id="rId17"/>
  </p:notesMasterIdLst>
  <p:sldIdLst>
    <p:sldId id="257" r:id="rId10"/>
    <p:sldId id="269" r:id="rId11"/>
    <p:sldId id="270" r:id="rId12"/>
    <p:sldId id="271" r:id="rId13"/>
    <p:sldId id="272" r:id="rId14"/>
    <p:sldId id="273" r:id="rId15"/>
    <p:sldId id="262" r:id="rId16"/>
    <p:sldId id="277" r:id="rId18"/>
    <p:sldId id="263" r:id="rId19"/>
    <p:sldId id="264" r:id="rId20"/>
    <p:sldId id="274" r:id="rId21"/>
    <p:sldId id="275" r:id="rId22"/>
    <p:sldId id="265" r:id="rId23"/>
    <p:sldId id="266" r:id="rId24"/>
    <p:sldId id="267" r:id="rId25"/>
    <p:sldId id="278" r:id="rId26"/>
    <p:sldId id="276" r:id="rId27"/>
    <p:sldId id="279" r:id="rId28"/>
    <p:sldId id="280" r:id="rId29"/>
    <p:sldId id="281" r:id="rId30"/>
    <p:sldId id="26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1.xml"/><Relationship Id="rId30" Type="http://schemas.openxmlformats.org/officeDocument/2006/relationships/slide" Target="slides/slide20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0" Type="http://schemas.openxmlformats.org/officeDocument/2006/relationships/slide" Target="slides/slide10.xml"/><Relationship Id="rId2" Type="http://schemas.openxmlformats.org/officeDocument/2006/relationships/theme" Target="theme/theme1.xml"/><Relationship Id="rId19" Type="http://schemas.openxmlformats.org/officeDocument/2006/relationships/slide" Target="slides/slide9.xml"/><Relationship Id="rId18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slide" Target="slides/slide2.xml"/><Relationship Id="rId10" Type="http://schemas.openxmlformats.org/officeDocument/2006/relationships/slide" Target="slides/slid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 smtClean="0"/>
              <a:t>Content</a:t>
            </a:r>
            <a:endParaRPr lang="zh-CN" altLang="en-US"/>
          </a:p>
          <a:p>
            <a:pPr lvl="1"/>
            <a:r>
              <a:rPr lang="en-US" altLang="zh-CN" smtClean="0"/>
              <a:t>Branch 1</a:t>
            </a:r>
            <a:endParaRPr lang="zh-CN" altLang="en-US"/>
          </a:p>
          <a:p>
            <a:pPr lvl="2"/>
            <a:r>
              <a:rPr lang="en-US" altLang="zh-CN" smtClean="0"/>
              <a:t>Branch 2</a:t>
            </a:r>
            <a:endParaRPr lang="zh-CN" altLang="en-US" smtClean="0"/>
          </a:p>
          <a:p>
            <a:pPr lvl="3"/>
            <a:r>
              <a:rPr lang="en-US" altLang="zh-CN" smtClean="0"/>
              <a:t>Branch 3</a:t>
            </a:r>
            <a:endParaRPr lang="zh-CN" altLang="en-US"/>
          </a:p>
          <a:p>
            <a:pPr lvl="4"/>
            <a:r>
              <a:rPr lang="en-US" altLang="zh-CN" smtClean="0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 smtClean="0"/>
              <a:t>单击此处编辑母版标题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5" Type="http://schemas.openxmlformats.org/officeDocument/2006/relationships/theme" Target="../theme/theme5.xml"/><Relationship Id="rId14" Type="http://schemas.openxmlformats.org/officeDocument/2006/relationships/image" Target="../media/image5.jpeg"/><Relationship Id="rId13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2.xml"/><Relationship Id="rId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0.xml"/><Relationship Id="rId13" Type="http://schemas.openxmlformats.org/officeDocument/2006/relationships/theme" Target="../theme/theme7.xml"/><Relationship Id="rId12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8.xml"/><Relationship Id="rId1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9.xml"/><Relationship Id="rId8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4.xml"/><Relationship Id="rId3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2.xml"/><Relationship Id="rId14" Type="http://schemas.openxmlformats.org/officeDocument/2006/relationships/theme" Target="../theme/theme8.xml"/><Relationship Id="rId13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  <a:p>
            <a:pPr lvl="1" eaLnBrk="1" latinLnBrk="0" hangingPunct="1"/>
            <a:r>
              <a:rPr kumimoji="0" lang="en-US" smtClean="0"/>
              <a:t>Second level</a:t>
            </a:r>
            <a:endParaRPr kumimoji="0" lang="en-US" smtClean="0"/>
          </a:p>
          <a:p>
            <a:pPr lvl="2" eaLnBrk="1" latinLnBrk="0" hangingPunct="1"/>
            <a:r>
              <a:rPr kumimoji="0" lang="en-US" smtClean="0"/>
              <a:t>Third level</a:t>
            </a:r>
            <a:endParaRPr kumimoji="0" lang="en-US" smtClean="0"/>
          </a:p>
          <a:p>
            <a:pPr lvl="3" eaLnBrk="1" latinLnBrk="0" hangingPunct="1"/>
            <a:r>
              <a:rPr kumimoji="0" lang="en-US" smtClean="0"/>
              <a:t>Fourth level</a:t>
            </a:r>
            <a:endParaRPr kumimoji="0" lang="en-US" smtClean="0"/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672E9-2371-4D29-9C69-0307709E52D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BB037-87B0-4D53-9BC2-51F310E294E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GIF"/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40.png"/><Relationship Id="rId1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audio" Target="../media/audio1.wav"/><Relationship Id="rId1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0.xml"/><Relationship Id="rId4" Type="http://schemas.openxmlformats.org/officeDocument/2006/relationships/image" Target="../media/image42.png"/><Relationship Id="rId3" Type="http://schemas.openxmlformats.org/officeDocument/2006/relationships/tags" Target="../tags/tag1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image" Target="../media/image45.png"/><Relationship Id="rId1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46.png"/><Relationship Id="rId1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92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image" Target="../media/image48.png"/><Relationship Id="rId2" Type="http://schemas.openxmlformats.org/officeDocument/2006/relationships/image" Target="../media/image36.png"/><Relationship Id="rId1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image" Target="../media/image36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36.png"/><Relationship Id="rId1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1.xml"/><Relationship Id="rId8" Type="http://schemas.openxmlformats.org/officeDocument/2006/relationships/image" Target="../media/image18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36.png"/><Relationship Id="rId1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" Target="slide6.xml"/><Relationship Id="rId8" Type="http://schemas.openxmlformats.org/officeDocument/2006/relationships/slide" Target="slide5.xml"/><Relationship Id="rId7" Type="http://schemas.openxmlformats.org/officeDocument/2006/relationships/slide" Target="slide4.xml"/><Relationship Id="rId6" Type="http://schemas.openxmlformats.org/officeDocument/2006/relationships/image" Target="../media/image21.GIF"/><Relationship Id="rId5" Type="http://schemas.openxmlformats.org/officeDocument/2006/relationships/image" Target="../media/image14.GIF"/><Relationship Id="rId4" Type="http://schemas.openxmlformats.org/officeDocument/2006/relationships/image" Target="../media/image15.png"/><Relationship Id="rId3" Type="http://schemas.openxmlformats.org/officeDocument/2006/relationships/image" Target="../media/image16.png"/><Relationship Id="rId2" Type="http://schemas.openxmlformats.org/officeDocument/2006/relationships/image" Target="../media/image20.GIF"/><Relationship Id="rId13" Type="http://schemas.openxmlformats.org/officeDocument/2006/relationships/slideLayout" Target="../slideLayouts/slideLayout64.xml"/><Relationship Id="rId12" Type="http://schemas.openxmlformats.org/officeDocument/2006/relationships/image" Target="../media/image18.png"/><Relationship Id="rId11" Type="http://schemas.microsoft.com/office/2007/relationships/media" Target="../media/media1.mp3"/><Relationship Id="rId10" Type="http://schemas.openxmlformats.org/officeDocument/2006/relationships/audio" Target="../media/media1.mp3"/><Relationship Id="rId1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7" Type="http://schemas.openxmlformats.org/officeDocument/2006/relationships/image" Target="../media/image23.png"/><Relationship Id="rId6" Type="http://schemas.openxmlformats.org/officeDocument/2006/relationships/image" Target="../media/image18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slide" Target="slide3.xml"/><Relationship Id="rId2" Type="http://schemas.openxmlformats.org/officeDocument/2006/relationships/image" Target="../media/image20.GIF"/><Relationship Id="rId1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7" Type="http://schemas.openxmlformats.org/officeDocument/2006/relationships/image" Target="../media/image25.png"/><Relationship Id="rId6" Type="http://schemas.openxmlformats.org/officeDocument/2006/relationships/image" Target="../media/image18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slide" Target="slide3.xml"/><Relationship Id="rId2" Type="http://schemas.openxmlformats.org/officeDocument/2006/relationships/image" Target="../media/image15.png"/><Relationship Id="rId1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7" Type="http://schemas.openxmlformats.org/officeDocument/2006/relationships/image" Target="../media/image27.jpeg"/><Relationship Id="rId6" Type="http://schemas.openxmlformats.org/officeDocument/2006/relationships/image" Target="../media/image18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92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35.xml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  <a:endParaRPr lang="en-US" altLang="zh-CN" sz="4800" b="1" i="1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6435725" y="141605"/>
            <a:ext cx="60242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 quyền thuộc về: FB Hương Thảo - 0965.407.598</a:t>
            </a:r>
            <a:endParaRPr lang="en-US">
              <a:ln w="9525" cmpd="sng">
                <a:noFill/>
                <a:prstDash val="solid"/>
              </a:ln>
              <a:solidFill>
                <a:srgbClr val="0070C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6855" y="1145540"/>
            <a:ext cx="8995410" cy="4707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Giải lao</a:t>
            </a:r>
            <a:endParaRPr lang="en-US" altLang="x-none" sz="720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p>
            <a:endParaRPr lang="en-US"/>
          </a:p>
        </p:txBody>
      </p:sp>
      <p:pic>
        <p:nvPicPr>
          <p:cNvPr id="6" name="Hát vui cùng chiếc đồng hồ   Bài hát giúp bé học xem đồng hồ   Học đếm giờ đồng hồ   Lớp 3 (1)">
            <a:hlinkClick r:id="" action="ppaction://media"/>
          </p:cNvPr>
          <p:cNvPicPr/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698625" y="527685"/>
            <a:ext cx="9084945" cy="5605145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05" y="260985"/>
            <a:ext cx="1790700" cy="8382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02995" y="1710055"/>
            <a:ext cx="10076180" cy="373062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169795" y="4738370"/>
            <a:ext cx="354965" cy="415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4</a:t>
            </a:r>
            <a:endParaRPr lang="en-US" sz="2800"/>
          </a:p>
        </p:txBody>
      </p:sp>
      <p:sp>
        <p:nvSpPr>
          <p:cNvPr id="9" name="Rounded Rectangle 8"/>
          <p:cNvSpPr/>
          <p:nvPr/>
        </p:nvSpPr>
        <p:spPr>
          <a:xfrm>
            <a:off x="5436235" y="4738370"/>
            <a:ext cx="354965" cy="415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8</a:t>
            </a:r>
            <a:endParaRPr lang="en-US" sz="2800"/>
          </a:p>
        </p:txBody>
      </p:sp>
      <p:sp>
        <p:nvSpPr>
          <p:cNvPr id="10" name="Rounded Rectangle 9"/>
          <p:cNvSpPr/>
          <p:nvPr/>
        </p:nvSpPr>
        <p:spPr>
          <a:xfrm>
            <a:off x="8703310" y="4464685"/>
            <a:ext cx="496570" cy="415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1600"/>
              <a:t>10</a:t>
            </a:r>
            <a:endParaRPr lang="en-US" sz="1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7495" y="1111250"/>
            <a:ext cx="9309735" cy="423545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3549650" y="4149725"/>
            <a:ext cx="5984240" cy="405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3609975" y="4119245"/>
            <a:ext cx="3013075" cy="4565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6612890" y="4109085"/>
            <a:ext cx="2799080" cy="4565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715" y="1225550"/>
            <a:ext cx="10207625" cy="4010025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4502785" y="2557145"/>
            <a:ext cx="365125" cy="186626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9250045" y="3835400"/>
            <a:ext cx="770890" cy="65913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89560" y="365125"/>
            <a:ext cx="1752600" cy="76200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575" y="1892300"/>
            <a:ext cx="9919970" cy="3844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11150" y="365125"/>
            <a:ext cx="1729740" cy="8305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5910" y="458470"/>
            <a:ext cx="7543165" cy="606298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311150" y="1512570"/>
            <a:ext cx="3136265" cy="145034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Việt học bài lúc 8 giờ 15 phút sáng</a:t>
            </a:r>
            <a:endParaRPr lang="en-US" sz="2800"/>
          </a:p>
        </p:txBody>
      </p:sp>
      <p:sp>
        <p:nvSpPr>
          <p:cNvPr id="8" name="Oval Callout 7"/>
          <p:cNvSpPr/>
          <p:nvPr/>
        </p:nvSpPr>
        <p:spPr>
          <a:xfrm>
            <a:off x="9197340" y="1360805"/>
            <a:ext cx="3145790" cy="145034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/>
              <a:t>Nam làm bài tập lúc 2 giờ 30 phút chiều</a:t>
            </a:r>
            <a:endParaRPr lang="en-US" sz="2400"/>
          </a:p>
        </p:txBody>
      </p:sp>
      <p:sp>
        <p:nvSpPr>
          <p:cNvPr id="9" name="Oval Callout 8"/>
          <p:cNvSpPr/>
          <p:nvPr/>
        </p:nvSpPr>
        <p:spPr>
          <a:xfrm>
            <a:off x="474345" y="4323080"/>
            <a:ext cx="3145790" cy="145034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/>
              <a:t>Mi ăn tối lúc 6 giờ 15 phút tối </a:t>
            </a:r>
            <a:endParaRPr lang="en-US" sz="2400"/>
          </a:p>
        </p:txBody>
      </p:sp>
      <p:sp>
        <p:nvSpPr>
          <p:cNvPr id="10" name="Oval Callout 9"/>
          <p:cNvSpPr/>
          <p:nvPr/>
        </p:nvSpPr>
        <p:spPr>
          <a:xfrm>
            <a:off x="9309100" y="4942205"/>
            <a:ext cx="3145790" cy="145034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/>
              <a:t>Lúc 10 giờ 30 phút đêm, rô-bốt đang ngủ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13510" y="1336675"/>
            <a:ext cx="9109710" cy="386842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cxnSp>
        <p:nvCxnSpPr>
          <p:cNvPr id="5" name="Curved Connector 4"/>
          <p:cNvCxnSpPr/>
          <p:nvPr/>
        </p:nvCxnSpPr>
        <p:spPr>
          <a:xfrm rot="10800000" flipV="1">
            <a:off x="3376295" y="3733165"/>
            <a:ext cx="2008505" cy="476885"/>
          </a:xfrm>
          <a:prstGeom prst="curvedConnector3">
            <a:avLst>
              <a:gd name="adj1" fmla="val 49984"/>
            </a:avLst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Curved Connector 5"/>
          <p:cNvCxnSpPr/>
          <p:nvPr/>
        </p:nvCxnSpPr>
        <p:spPr>
          <a:xfrm>
            <a:off x="7474585" y="3723640"/>
            <a:ext cx="1816100" cy="466725"/>
          </a:xfrm>
          <a:prstGeom prst="curvedConnector3">
            <a:avLst>
              <a:gd name="adj1" fmla="val 50035"/>
            </a:avLst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Curved Connector 6"/>
          <p:cNvCxnSpPr/>
          <p:nvPr/>
        </p:nvCxnSpPr>
        <p:spPr>
          <a:xfrm rot="10800000" flipV="1">
            <a:off x="7332980" y="3773805"/>
            <a:ext cx="1997710" cy="436245"/>
          </a:xfrm>
          <a:prstGeom prst="curvedConnector3">
            <a:avLst>
              <a:gd name="adj1" fmla="val 49968"/>
            </a:avLst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2249" y="534573"/>
            <a:ext cx="5759548" cy="1125415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6073" y="1786597"/>
            <a:ext cx="4515729" cy="4501661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0579" y="1505243"/>
            <a:ext cx="4876800" cy="535275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71"/>
          <a:stretch>
            <a:fillRect/>
          </a:stretch>
        </p:blipFill>
        <p:spPr>
          <a:xfrm>
            <a:off x="6808693" y="3295992"/>
            <a:ext cx="3769850" cy="28350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2" b="5641"/>
          <a:stretch>
            <a:fillRect/>
          </a:stretch>
        </p:blipFill>
        <p:spPr>
          <a:xfrm rot="1504869" flipH="1">
            <a:off x="9041612" y="4259318"/>
            <a:ext cx="3534927" cy="2428165"/>
          </a:xfrm>
          <a:prstGeom prst="rect">
            <a:avLst/>
          </a:prstGeom>
        </p:spPr>
      </p:pic>
      <p:pic>
        <p:nvPicPr>
          <p:cNvPr id="3" name="bensound-he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12423" y="-110143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338705" y="365125"/>
            <a:ext cx="7696835" cy="5963285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283210" y="1056005"/>
            <a:ext cx="2505710" cy="1613535"/>
          </a:xfrm>
          <a:prstGeom prst="wedgeRoundRectCallou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/>
              <a:t>Nam học bài lúc 9 giờ 20 phút sáng</a:t>
            </a:r>
            <a:endParaRPr lang="en-US" sz="2400"/>
          </a:p>
        </p:txBody>
      </p:sp>
      <p:sp>
        <p:nvSpPr>
          <p:cNvPr id="6" name="Rounded Rectangular Callout 5"/>
          <p:cNvSpPr/>
          <p:nvPr/>
        </p:nvSpPr>
        <p:spPr>
          <a:xfrm>
            <a:off x="9686290" y="1259205"/>
            <a:ext cx="2505710" cy="1613535"/>
          </a:xfrm>
          <a:prstGeom prst="wedgeRoundRectCallou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/>
              <a:t>Nam ở thư viện lúc 3 giờ 15 phút chiều</a:t>
            </a:r>
            <a:endParaRPr lang="en-US" sz="2400"/>
          </a:p>
        </p:txBody>
      </p:sp>
      <p:sp>
        <p:nvSpPr>
          <p:cNvPr id="7" name="Rounded Rectangular Callout 6"/>
          <p:cNvSpPr/>
          <p:nvPr/>
        </p:nvSpPr>
        <p:spPr>
          <a:xfrm>
            <a:off x="283210" y="4251325"/>
            <a:ext cx="2505710" cy="1613535"/>
          </a:xfrm>
          <a:prstGeom prst="wedgeRoundRectCallou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/>
              <a:t>Nam tan học lúc 4 giờ chiều</a:t>
            </a:r>
            <a:endParaRPr lang="en-US" sz="2400"/>
          </a:p>
        </p:txBody>
      </p:sp>
      <p:sp>
        <p:nvSpPr>
          <p:cNvPr id="8" name="Rounded Rectangular Callout 7"/>
          <p:cNvSpPr/>
          <p:nvPr/>
        </p:nvSpPr>
        <p:spPr>
          <a:xfrm>
            <a:off x="9759315" y="4180205"/>
            <a:ext cx="2505710" cy="1613535"/>
          </a:xfrm>
          <a:prstGeom prst="wedgeRoundRectCallou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/>
              <a:t>Nam rửa bát lúc 7 giờ 15 phút tối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 smtClean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432963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 bldLvl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39000" r="-8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òm nâu">
            <a:hlinkClick r:id="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8" y="2962339"/>
            <a:ext cx="2110153" cy="1302296"/>
          </a:xfrm>
          <a:prstGeom prst="rect">
            <a:avLst/>
          </a:prstGeom>
        </p:spPr>
      </p:pic>
      <p:pic>
        <p:nvPicPr>
          <p:cNvPr id="5" name="hòm gần">
            <a:hlinkClick r:id="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9"/>
          <a:stretch>
            <a:fillRect/>
          </a:stretch>
        </p:blipFill>
        <p:spPr>
          <a:xfrm>
            <a:off x="7011095" y="2221626"/>
            <a:ext cx="2236839" cy="1490919"/>
          </a:xfrm>
          <a:prstGeom prst="rect">
            <a:avLst/>
          </a:prstGeom>
        </p:spPr>
      </p:pic>
      <p:pic>
        <p:nvPicPr>
          <p:cNvPr id="6" name="hòm vang xa">
            <a:hlinkClick r:id="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4" t="3486" r="11712"/>
          <a:stretch>
            <a:fillRect/>
          </a:stretch>
        </p:blipFill>
        <p:spPr>
          <a:xfrm flipH="1">
            <a:off x="140678" y="4450415"/>
            <a:ext cx="2729133" cy="2307532"/>
          </a:xfrm>
          <a:prstGeom prst="rect">
            <a:avLst/>
          </a:prstGeom>
        </p:spPr>
      </p:pic>
      <p:pic>
        <p:nvPicPr>
          <p:cNvPr id="7" name="con khủng lo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177" y="3244740"/>
            <a:ext cx="4107766" cy="3030798"/>
          </a:xfrm>
          <a:prstGeom prst="rect">
            <a:avLst/>
          </a:prstGeom>
        </p:spPr>
      </p:pic>
      <p:pic>
        <p:nvPicPr>
          <p:cNvPr id="4" name="mặt trờ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77" y="213943"/>
            <a:ext cx="1383846" cy="1383846"/>
          </a:xfrm>
          <a:prstGeom prst="rect">
            <a:avLst/>
          </a:prstGeom>
        </p:spPr>
      </p:pic>
      <p:sp>
        <p:nvSpPr>
          <p:cNvPr id="14" name="Oval 13">
            <a:hlinkClick r:id="rId7" action="ppaction://hlinksldjump"/>
          </p:cNvPr>
          <p:cNvSpPr/>
          <p:nvPr/>
        </p:nvSpPr>
        <p:spPr>
          <a:xfrm>
            <a:off x="2721740" y="3805435"/>
            <a:ext cx="621102" cy="55209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hlinkClick r:id="rId8" action="ppaction://hlinksldjump"/>
          </p:cNvPr>
          <p:cNvSpPr/>
          <p:nvPr/>
        </p:nvSpPr>
        <p:spPr>
          <a:xfrm>
            <a:off x="2869811" y="6205857"/>
            <a:ext cx="621102" cy="55209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hlinkClick r:id="rId9" action="ppaction://hlinksldjump"/>
          </p:cNvPr>
          <p:cNvSpPr/>
          <p:nvPr/>
        </p:nvSpPr>
        <p:spPr>
          <a:xfrm>
            <a:off x="6389993" y="3622280"/>
            <a:ext cx="621102" cy="55209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hey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12423" y="-110143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0.647 0.2037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44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2708 L 0.03502 -0.02708 C 0.05143 -0.02708 0.06992 -0.03866 0.08646 -0.04051 C 0.09883 -0.04051 0.12135 -0.02963 0.13177 -0.02963 C 0.14596 -0.02963 0.16041 -0.03287 0.18724 -0.03287 L 0.20573 -0.16204 L 0.22643 -0.00625 L 0.25104 -0.02708 L 0.27174 -0.03287 L 0.32096 -0.02801 C 0.34375 -0.03056 0.36224 -0.0412 0.38476 -0.0456 C 0.3931 -0.0463 0.41159 -0.04722 0.42396 -0.0456 C 0.4362 -0.04375 0.44674 -0.03218 0.45078 -0.03148 C 0.4569 -0.02801 0.47135 -0.03148 0.47942 -0.02963 L 0.49205 -0.02708 L 0.51458 -0.02708 " pathEditMode="relative" rAng="0" ptsTypes="AAAAAAAAAAAAAA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01015 0.2541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69" y="1842868"/>
            <a:ext cx="2323480" cy="2238887"/>
          </a:xfrm>
          <a:prstGeom prst="rect">
            <a:avLst/>
          </a:prstGeom>
        </p:spPr>
      </p:pic>
      <p:sp>
        <p:nvSpPr>
          <p:cNvPr id="3" name="Notched Right Arrow 2">
            <a:hlinkClick r:id="rId3" action="ppaction://hlinksldjump"/>
          </p:cNvPr>
          <p:cNvSpPr/>
          <p:nvPr/>
        </p:nvSpPr>
        <p:spPr>
          <a:xfrm>
            <a:off x="9298743" y="4334974"/>
            <a:ext cx="1871003" cy="1249899"/>
          </a:xfrm>
          <a:prstGeom prst="notch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96445" y="4559537"/>
            <a:ext cx="4570095" cy="922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20 + 30 = 50 cm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08020" y="1209862"/>
            <a:ext cx="10665460" cy="92202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 dài đoạn từ nhà đến sân bóng là?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bensound-jazzyfrench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35950" y="-89159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9880" y="2193925"/>
            <a:ext cx="4145280" cy="2065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15" y="1392701"/>
            <a:ext cx="2883877" cy="4213347"/>
          </a:xfrm>
          <a:prstGeom prst="rect">
            <a:avLst/>
          </a:prstGeom>
        </p:spPr>
      </p:pic>
      <p:sp>
        <p:nvSpPr>
          <p:cNvPr id="9" name="Notched Right Arrow 8">
            <a:hlinkClick r:id="rId3" action="ppaction://hlinksldjump"/>
          </p:cNvPr>
          <p:cNvSpPr/>
          <p:nvPr/>
        </p:nvSpPr>
        <p:spPr>
          <a:xfrm>
            <a:off x="8778240" y="5022166"/>
            <a:ext cx="1997613" cy="1420837"/>
          </a:xfrm>
          <a:prstGeom prst="notchedRightArrow">
            <a:avLst/>
          </a:prstGeom>
          <a:solidFill>
            <a:srgbClr val="CC66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9290" y="4194175"/>
            <a:ext cx="6077585" cy="17532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 đường thẳng: DE và MN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60533" y="489772"/>
            <a:ext cx="7220507" cy="175323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Có mấy đường thẳng trong hình vẽ?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bensound-jazzyfrench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35950" y="-89159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2820" y="2242820"/>
            <a:ext cx="5471160" cy="2004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14" y="2264898"/>
            <a:ext cx="2001498" cy="3629465"/>
          </a:xfrm>
          <a:prstGeom prst="rect">
            <a:avLst/>
          </a:prstGeom>
        </p:spPr>
      </p:pic>
      <p:sp>
        <p:nvSpPr>
          <p:cNvPr id="3" name="Notched Right Arrow 2">
            <a:hlinkClick r:id="rId3" action="ppaction://hlinksldjump"/>
          </p:cNvPr>
          <p:cNvSpPr/>
          <p:nvPr/>
        </p:nvSpPr>
        <p:spPr>
          <a:xfrm>
            <a:off x="8918917" y="4600136"/>
            <a:ext cx="1786597" cy="1167618"/>
          </a:xfrm>
          <a:prstGeom prst="notch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93762" y="4529057"/>
            <a:ext cx="1958340" cy="922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 hình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21560" y="1387475"/>
            <a:ext cx="8204200" cy="9220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Có mấy hình tứ giác?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ensound-jazzyfrench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35950" y="-891590"/>
            <a:ext cx="609600" cy="609600"/>
          </a:xfrm>
          <a:prstGeom prst="rect">
            <a:avLst/>
          </a:prstGeom>
        </p:spPr>
      </p:pic>
      <p:pic>
        <p:nvPicPr>
          <p:cNvPr id="4" name="Picture 3" descr="lament-h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9175" y="2592705"/>
            <a:ext cx="2533650" cy="1428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2610" y="2195195"/>
            <a:ext cx="871410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72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Bài 29: Ngày giờ, giờ phút</a:t>
            </a:r>
            <a:endParaRPr lang="zh-CN" altLang="en-US" sz="7200" b="1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3" name="组合 22"/>
          <p:cNvGrpSpPr/>
          <p:nvPr/>
        </p:nvGrpSpPr>
        <p:grpSpPr>
          <a:xfrm>
            <a:off x="10220676" y="4629150"/>
            <a:ext cx="1715737" cy="1962272"/>
            <a:chOff x="8194080" y="3408873"/>
            <a:chExt cx="2724693" cy="3182549"/>
          </a:xfrm>
        </p:grpSpPr>
        <p:pic>
          <p:nvPicPr>
            <p:cNvPr id="4" name="图片 17"/>
            <p:cNvPicPr>
              <a:picLocks noChangeAspect="1"/>
            </p:cNvPicPr>
            <p:nvPr/>
          </p:nvPicPr>
          <p:blipFill rotWithShape="1">
            <a:blip r:embed="rId2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6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77190" y="300355"/>
            <a:ext cx="1932940" cy="8578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1145" y="760095"/>
            <a:ext cx="7785100" cy="38690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300" y="1806575"/>
            <a:ext cx="2290445" cy="2290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693</Words>
  <Application>WPS Presentation</Application>
  <PresentationFormat>Widescreen</PresentationFormat>
  <Paragraphs>71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8</vt:i4>
      </vt:variant>
      <vt:variant>
        <vt:lpstr>幻灯片标题</vt:lpstr>
      </vt:variant>
      <vt:variant>
        <vt:i4>21</vt:i4>
      </vt:variant>
    </vt:vector>
  </HeadingPairs>
  <TitlesOfParts>
    <vt:vector size="49" baseType="lpstr">
      <vt:lpstr>Arial</vt:lpstr>
      <vt:lpstr>SimSun</vt:lpstr>
      <vt:lpstr>Wingdings</vt:lpstr>
      <vt:lpstr>方正卡通简体</vt:lpstr>
      <vt:lpstr>Wingdings 2</vt:lpstr>
      <vt:lpstr>Calibri</vt:lpstr>
      <vt:lpstr>ITC Avant Garde Std Bk</vt:lpstr>
      <vt:lpstr>Century Gothic</vt:lpstr>
      <vt:lpstr>Microsoft YaHei</vt:lpstr>
      <vt:lpstr>字魂17号-萌趣果冻体</vt:lpstr>
      <vt:lpstr>Segoe Print</vt:lpstr>
      <vt:lpstr>Times New Roman</vt:lpstr>
      <vt:lpstr>Arial Rounded MT Bold</vt:lpstr>
      <vt:lpstr>Arial Unicode MS</vt:lpstr>
      <vt:lpstr>黑体</vt:lpstr>
      <vt:lpstr>Tahoma</vt:lpstr>
      <vt:lpstr>Arial</vt:lpstr>
      <vt:lpstr>Franklin Gothic Book</vt:lpstr>
      <vt:lpstr>Franklin Gothic Medium</vt:lpstr>
      <vt:lpstr>Calibri Light</vt:lpstr>
      <vt:lpstr>Office Theme</vt:lpstr>
      <vt:lpstr>Office 主题​​</vt:lpstr>
      <vt:lpstr>Trek</vt:lpstr>
      <vt:lpstr>1_Office 主题​​</vt:lpstr>
      <vt:lpstr>2_Office Theme</vt:lpstr>
      <vt:lpstr>1_Office Theme</vt:lpstr>
      <vt:lpstr>1_Default Design</vt:lpstr>
      <vt:lpstr>3_Office Theme</vt:lpstr>
      <vt:lpstr>PowerPoint 演示文稿</vt:lpstr>
      <vt:lpstr>Hòm Tiền Bí ẩn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Thu Thảo</cp:lastModifiedBy>
  <cp:revision>2</cp:revision>
  <dcterms:created xsi:type="dcterms:W3CDTF">2021-05-20T04:21:00Z</dcterms:created>
  <dcterms:modified xsi:type="dcterms:W3CDTF">2021-05-20T04:36:09Z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