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5"/>
  </p:notesMasterIdLst>
  <p:sldIdLst>
    <p:sldId id="352" r:id="rId2"/>
    <p:sldId id="353" r:id="rId3"/>
    <p:sldId id="380" r:id="rId4"/>
    <p:sldId id="354" r:id="rId5"/>
    <p:sldId id="358" r:id="rId6"/>
    <p:sldId id="359" r:id="rId7"/>
    <p:sldId id="360" r:id="rId8"/>
    <p:sldId id="381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76" r:id="rId21"/>
    <p:sldId id="377" r:id="rId22"/>
    <p:sldId id="378" r:id="rId23"/>
    <p:sldId id="379" r:id="rId24"/>
  </p:sldIdLst>
  <p:sldSz cx="6858000" cy="5143500"/>
  <p:notesSz cx="6858000" cy="9144000"/>
  <p:embeddedFontLst>
    <p:embeddedFont>
      <p:font typeface="Kalam" panose="020B0604020202020204" charset="0"/>
      <p:regular r:id="rId26"/>
      <p:bold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986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501661" y="1088951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42148" y="27514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4857045" y="1752385"/>
            <a:ext cx="663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1388789" y="2754057"/>
            <a:ext cx="665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302001" y="3694100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1295402" y="4102975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4514497" y="4102975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2456214" y="4566299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phê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2234753" y="1837890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2190688" y="18017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1973020" y="2268000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1928955" y="223190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4292153" y="2703134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4248088" y="266703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561903" y="3145990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517838" y="3109895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1760105" y="244100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5531556" y="2858695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467590" y="3255137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9" y="375555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518578" y="250152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1204</Words>
  <Application>Microsoft Office PowerPoint</Application>
  <PresentationFormat>Custom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Kalam</vt:lpstr>
      <vt:lpstr>UTM Cookies</vt:lpstr>
      <vt:lpstr>Arial</vt:lpstr>
      <vt:lpstr>Montserrat</vt:lpstr>
      <vt:lpstr>UTM Avo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2024-12-26T01:30:49Z</dcterms:modified>
</cp:coreProperties>
</file>