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 id="2147483727" r:id="rId7"/>
  </p:sldMasterIdLst>
  <p:notesMasterIdLst>
    <p:notesMasterId r:id="rId48"/>
  </p:notesMasterIdLst>
  <p:sldIdLst>
    <p:sldId id="646" r:id="rId8"/>
    <p:sldId id="349" r:id="rId9"/>
    <p:sldId id="351" r:id="rId10"/>
    <p:sldId id="476" r:id="rId11"/>
    <p:sldId id="484" r:id="rId12"/>
    <p:sldId id="485" r:id="rId13"/>
    <p:sldId id="486" r:id="rId14"/>
    <p:sldId id="295" r:id="rId15"/>
    <p:sldId id="533" r:id="rId16"/>
    <p:sldId id="355" r:id="rId17"/>
    <p:sldId id="392" r:id="rId18"/>
    <p:sldId id="396" r:id="rId19"/>
    <p:sldId id="487" r:id="rId20"/>
    <p:sldId id="488" r:id="rId21"/>
    <p:sldId id="397" r:id="rId22"/>
    <p:sldId id="527" r:id="rId23"/>
    <p:sldId id="490" r:id="rId24"/>
    <p:sldId id="491" r:id="rId25"/>
    <p:sldId id="362" r:id="rId26"/>
    <p:sldId id="365" r:id="rId27"/>
    <p:sldId id="405" r:id="rId28"/>
    <p:sldId id="528" r:id="rId29"/>
    <p:sldId id="530" r:id="rId30"/>
    <p:sldId id="531" r:id="rId31"/>
    <p:sldId id="532" r:id="rId32"/>
    <p:sldId id="406" r:id="rId33"/>
    <p:sldId id="460" r:id="rId34"/>
    <p:sldId id="479" r:id="rId35"/>
    <p:sldId id="466" r:id="rId36"/>
    <p:sldId id="492" r:id="rId37"/>
    <p:sldId id="526" r:id="rId38"/>
    <p:sldId id="468" r:id="rId39"/>
    <p:sldId id="469" r:id="rId40"/>
    <p:sldId id="318" r:id="rId41"/>
    <p:sldId id="346" r:id="rId42"/>
    <p:sldId id="534" r:id="rId43"/>
    <p:sldId id="645" r:id="rId44"/>
    <p:sldId id="304" r:id="rId45"/>
    <p:sldId id="389"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897" autoAdjust="0"/>
  </p:normalViewPr>
  <p:slideViewPr>
    <p:cSldViewPr snapToGrid="0">
      <p:cViewPr varScale="1">
        <p:scale>
          <a:sx n="63" d="100"/>
          <a:sy n="63" d="100"/>
        </p:scale>
        <p:origin x="816" y="56"/>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39</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8/14/2024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8/14/2024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8/14/2024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851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15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122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415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675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89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46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810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249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0.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992A762-99FC-6009-DBF8-7D489F294E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4391" y="103831"/>
            <a:ext cx="1923752" cy="1923752"/>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71DC277-D455-50C6-2E37-7D8FE4F000B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4391" y="103831"/>
            <a:ext cx="1923752" cy="1923752"/>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8/14/2024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36537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7.wdp"/><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44.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70.em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em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3.jpe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4.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gif"/><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4.png"/><Relationship Id="rId7" Type="http://schemas.openxmlformats.org/officeDocument/2006/relationships/image" Target="../media/image79.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4.png"/><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81.png"/><Relationship Id="rId5" Type="http://schemas.openxmlformats.org/officeDocument/2006/relationships/image" Target="../media/image23.png"/><Relationship Id="rId10" Type="http://schemas.openxmlformats.org/officeDocument/2006/relationships/image" Target="../media/image38.PNG"/><Relationship Id="rId4" Type="http://schemas.openxmlformats.org/officeDocument/2006/relationships/image" Target="../media/image79.gif"/><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8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5.png"/><Relationship Id="rId5" Type="http://schemas.openxmlformats.org/officeDocument/2006/relationships/image" Target="../media/image84.gif"/><Relationship Id="rId10" Type="http://schemas.openxmlformats.org/officeDocument/2006/relationships/image" Target="../media/image87.png"/><Relationship Id="rId4" Type="http://schemas.openxmlformats.org/officeDocument/2006/relationships/image" Target="../media/image1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23.png"/><Relationship Id="rId7"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5.png"/><Relationship Id="rId4" Type="http://schemas.microsoft.com/office/2007/relationships/hdphoto" Target="../media/hdphoto3.wdp"/><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9.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93.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9.wmf"/><Relationship Id="rId2" Type="http://schemas.openxmlformats.org/officeDocument/2006/relationships/slideLayout" Target="../slideLayouts/slideLayout50.xml"/><Relationship Id="rId1" Type="http://schemas.openxmlformats.org/officeDocument/2006/relationships/control" Target="../activeX/activeX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a:t>
            </a:r>
            <a:r>
              <a:rPr lang="en-US" sz="2400" b="0" i="0" dirty="0">
                <a:solidFill>
                  <a:srgbClr val="000000"/>
                </a:solidFill>
                <a:effectLst/>
                <a:latin typeface="Cambria" panose="02040503050406030204" pitchFamily="18" charset="0"/>
                <a:ea typeface="Cambria" panose="02040503050406030204" pitchFamily="18" charset="0"/>
              </a:rPr>
              <a:t>a</a:t>
            </a:r>
            <a:r>
              <a:rPr lang="vi-VN" sz="2400" b="0" i="0" dirty="0">
                <a:solidFill>
                  <a:srgbClr val="000000"/>
                </a:solidFill>
                <a:effectLst/>
                <a:latin typeface="Cambria" panose="02040503050406030204" pitchFamily="18" charset="0"/>
                <a:ea typeface="Cambria" panose="02040503050406030204" pitchFamily="18" charset="0"/>
              </a:rPr>
              <a:t>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6247864"/>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a:t>
            </a:r>
            <a:endParaRPr lang="en-US"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2156</Words>
  <Application>Microsoft Office PowerPoint</Application>
  <PresentationFormat>Widescreen</PresentationFormat>
  <Paragraphs>183</Paragraphs>
  <Slides>40</Slides>
  <Notes>13</Notes>
  <HiddenSlides>0</HiddenSlides>
  <MMClips>1</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40</vt:i4>
      </vt:variant>
    </vt:vector>
  </HeadingPairs>
  <TitlesOfParts>
    <vt:vector size="64" baseType="lpstr">
      <vt:lpstr>Arial-BoldMT</vt:lpstr>
      <vt:lpstr>Arial-ItalicMT</vt:lpstr>
      <vt:lpstr>ArialMT</vt:lpstr>
      <vt:lpstr>等线</vt:lpstr>
      <vt:lpstr>等线 Light</vt:lpstr>
      <vt:lpstr>DFPOP1-W9</vt:lpstr>
      <vt:lpstr>字魂105号-简雅黑</vt:lpstr>
      <vt:lpstr>方正静蕾简体</vt:lpstr>
      <vt:lpstr>#9Slide05 Phobia</vt:lpstr>
      <vt:lpstr>Arial</vt:lpstr>
      <vt:lpstr>Calibri</vt:lpstr>
      <vt:lpstr>Calibri Light</vt:lpstr>
      <vt:lpstr>Cambria</vt:lpstr>
      <vt:lpstr>Segoe UI Historic</vt:lpstr>
      <vt:lpstr>SVN-Poky's</vt:lpstr>
      <vt:lpstr>Times New Roman</vt:lpstr>
      <vt:lpstr>Wingdings</vt:lpstr>
      <vt:lpstr>Office 主题</vt:lpstr>
      <vt:lpstr>Custom Design</vt:lpstr>
      <vt:lpstr>1_Office 主题​​</vt:lpstr>
      <vt:lpstr>Office 主题​​</vt:lpstr>
      <vt:lpstr>4_Office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65</cp:revision>
  <dcterms:created xsi:type="dcterms:W3CDTF">2024-05-02T01:59:28Z</dcterms:created>
  <dcterms:modified xsi:type="dcterms:W3CDTF">2024-08-14T03:45:22Z</dcterms:modified>
</cp:coreProperties>
</file>