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91" r:id="rId3"/>
    <p:sldId id="290" r:id="rId4"/>
    <p:sldId id="283" r:id="rId5"/>
    <p:sldId id="284" r:id="rId6"/>
    <p:sldId id="285" r:id="rId7"/>
    <p:sldId id="286" r:id="rId8"/>
    <p:sldId id="28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814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319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notesSlide" Target="../notesSlides/notesSlide3.xml"/><Relationship Id="rId9" Type="http://schemas.openxmlformats.org/officeDocument/2006/relationships/slide" Target="slide4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969235" y="456704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464882"/>
            <a:ext cx="5914386" cy="111716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097929" y="471638"/>
            <a:ext cx="57481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3097929" y="3264758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6299" y="1138434"/>
            <a:ext cx="11117134" cy="22410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1798" y="3766290"/>
            <a:ext cx="73922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i="1">
                <a:solidFill>
                  <a:srgbClr val="FF0066"/>
                </a:solidFill>
                <a:latin typeface="Times New Roman" pitchFamily="18" charset="0"/>
              </a:rPr>
              <a:t>Giáo viên Thân Thị Hằng:</a:t>
            </a:r>
          </a:p>
          <a:p>
            <a:r>
              <a:rPr lang="en-US" altLang="en-US" sz="3200" b="1" i="1">
                <a:solidFill>
                  <a:srgbClr val="FF0066"/>
                </a:solidFill>
                <a:latin typeface="Times New Roman" pitchFamily="18" charset="0"/>
              </a:rPr>
              <a:t>Lớp:  3C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05787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421</Words>
  <Application>Microsoft Office PowerPoint</Application>
  <PresentationFormat>Widescreen</PresentationFormat>
  <Paragraphs>106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#9Slide02 Noi dung dai</vt:lpstr>
      <vt:lpstr>Arial</vt:lpstr>
      <vt:lpstr>Calibri</vt:lpstr>
      <vt:lpstr>Cambria Math</vt:lpstr>
      <vt:lpstr>Coiny</vt:lpstr>
      <vt:lpstr>iCiel Cadena</vt:lpstr>
      <vt:lpstr>Times New Roman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35</cp:revision>
  <dcterms:created xsi:type="dcterms:W3CDTF">2022-07-03T07:54:12Z</dcterms:created>
  <dcterms:modified xsi:type="dcterms:W3CDTF">2024-10-17T08:10:02Z</dcterms:modified>
</cp:coreProperties>
</file>