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37" r:id="rId2"/>
    <p:sldId id="335" r:id="rId3"/>
    <p:sldId id="316" r:id="rId4"/>
    <p:sldId id="322" r:id="rId5"/>
    <p:sldId id="320" r:id="rId6"/>
    <p:sldId id="333" r:id="rId7"/>
    <p:sldId id="331" r:id="rId8"/>
    <p:sldId id="323" r:id="rId9"/>
    <p:sldId id="328" r:id="rId10"/>
    <p:sldId id="338" r:id="rId11"/>
    <p:sldId id="325" r:id="rId12"/>
    <p:sldId id="326" r:id="rId13"/>
    <p:sldId id="330" r:id="rId14"/>
    <p:sldId id="319" r:id="rId15"/>
    <p:sldId id="291" r:id="rId16"/>
    <p:sldId id="334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1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image" Target="../media/image16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6"/>
          <p:cNvSpPr txBox="1">
            <a:spLocks/>
          </p:cNvSpPr>
          <p:nvPr/>
        </p:nvSpPr>
        <p:spPr>
          <a:xfrm>
            <a:off x="2874469" y="997446"/>
            <a:ext cx="4273748" cy="539354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1238" b="1" kern="0">
                <a:latin typeface="Times New Roman" pitchFamily="18" charset="0"/>
                <a:ea typeface="+mj-ea"/>
                <a:cs typeface="Times New Roman" pitchFamily="18" charset="0"/>
              </a:rPr>
              <a:t>PHÒNG GIÁO DỤC VÀ ĐÀO TẠO HUYỆN AN LÃO </a:t>
            </a:r>
            <a:br>
              <a:rPr lang="en-US" sz="1238" b="1" kern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1238" b="1" kern="0">
                <a:latin typeface="Times New Roman" pitchFamily="18" charset="0"/>
                <a:ea typeface="+mj-ea"/>
                <a:cs typeface="Times New Roman" pitchFamily="18" charset="0"/>
              </a:rPr>
              <a:t>TRƯỜNG TIỂU HỌC QUỐC TUẤN </a:t>
            </a: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84" y="642937"/>
            <a:ext cx="1033166" cy="103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03869" y="1843089"/>
            <a:ext cx="427283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 TIẾNG VIỆT LỚP 1</a:t>
            </a:r>
          </a:p>
          <a:p>
            <a:pPr algn="ctr" eaLnBrk="1" hangingPunct="1">
              <a:defRPr/>
            </a:pPr>
            <a:r>
              <a:rPr lang="en-US" sz="2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32: on </a:t>
            </a:r>
            <a:r>
              <a:rPr lang="en-US" sz="27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7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27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75694" y="3028950"/>
            <a:ext cx="4929188" cy="248209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13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20303" y="3768319"/>
            <a:ext cx="359393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OFFOB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4049646"/>
            <a:ext cx="1188244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02_ro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256" y="4254914"/>
            <a:ext cx="6750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02_ro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94" y="4255843"/>
            <a:ext cx="6750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02_ro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84" y="4254914"/>
            <a:ext cx="6750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02_ro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30" y="4254914"/>
            <a:ext cx="6750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02_ro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21" y="4254914"/>
            <a:ext cx="6750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02_ro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25" y="4254914"/>
            <a:ext cx="6750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02_ro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039" y="4254914"/>
            <a:ext cx="6750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02_ro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220" y="4229100"/>
            <a:ext cx="6750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OFFOB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64" y="4029075"/>
            <a:ext cx="1188244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2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78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0" y="1397000"/>
            <a:ext cx="9512300" cy="207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39664" y="1382328"/>
            <a:ext cx="99578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l-GR" sz="66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Ϊ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01864" y="1420428"/>
            <a:ext cx="120257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Ū</a:t>
            </a:r>
            <a:r>
              <a:rPr lang="vi-VN" sz="4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02164" y="1433128"/>
            <a:ext cx="120257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l-GR" sz="66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Ω</a:t>
            </a:r>
            <a:r>
              <a:rPr lang="vi-VN" sz="4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460" y="278969"/>
            <a:ext cx="1503336" cy="4417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UTM   Avo"/>
              </a:rPr>
              <a:t>Viết</a:t>
            </a:r>
            <a:endParaRPr lang="vi-VN" sz="2800" b="1" dirty="0">
              <a:latin typeface="UTM   Avo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506" y="278968"/>
            <a:ext cx="681926" cy="45332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</a:rPr>
              <a:t>3</a:t>
            </a:r>
            <a:endParaRPr lang="vi-VN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0" y="1536700"/>
            <a:ext cx="9512300" cy="207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39664" y="2157028"/>
            <a:ext cx="337945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c</a:t>
            </a:r>
            <a:r>
              <a:rPr lang="el-GR" sz="6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Ϊ</a:t>
            </a:r>
            <a:r>
              <a:rPr lang="vi-VN" sz="6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chŬ</a:t>
            </a:r>
            <a:endParaRPr lang="vi-VN" sz="68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40264" y="2144328"/>
            <a:ext cx="257314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s</a:t>
            </a:r>
            <a:r>
              <a:rPr lang="el-GR" sz="6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Ω</a:t>
            </a:r>
            <a:r>
              <a:rPr lang="vi-VN" sz="6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ca</a:t>
            </a:r>
            <a:endParaRPr lang="vi-VN" sz="68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460" y="278969"/>
            <a:ext cx="1503336" cy="4417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UTM   Avo"/>
              </a:rPr>
              <a:t>Viết</a:t>
            </a:r>
            <a:endParaRPr lang="vi-VN" sz="2800" b="1" dirty="0">
              <a:latin typeface="UTM   Avo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506" y="278968"/>
            <a:ext cx="681926" cy="45332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</a:rPr>
              <a:t>3</a:t>
            </a:r>
            <a:endParaRPr lang="vi-VN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7" y="1085850"/>
            <a:ext cx="8286808" cy="2235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9626" y="2069801"/>
            <a:ext cx="4335802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HP001 4 hàng" panose="020B0603050302020204" pitchFamily="34" charset="-93"/>
                <a:cs typeface="Arial" charset="0"/>
              </a:rPr>
              <a:t>Môn: Tiếng Việt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36826" y="3505200"/>
            <a:ext cx="472757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Giáo viên: </a:t>
            </a:r>
            <a:r>
              <a:rPr lang="vi-VN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Lò Thị Tiện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8" descr="blumen-pflanzen094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 rot="19652846" flipH="1">
            <a:off x="7245414" y="3941851"/>
            <a:ext cx="1905000" cy="107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8" descr="blumen-pflanzen094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 rot="3428762" flipH="1">
            <a:off x="223435" y="3870302"/>
            <a:ext cx="1428750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8" descr="blumen-pflanzen094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 rot="12690785" flipH="1">
            <a:off x="7225596" y="-121143"/>
            <a:ext cx="1905000" cy="107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8" descr="blumen-pflanzen094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 rot="6822146" flipH="1">
            <a:off x="-133841" y="-255433"/>
            <a:ext cx="1428750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1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37313" y="1639307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AutoShape 1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92528" y="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AutoShape 1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70025" y="11022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AutoShape 1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24200" y="1349225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flipH="1" flipV="1">
            <a:off x="2251869" y="4261621"/>
            <a:ext cx="569913" cy="647700"/>
          </a:xfrm>
          <a:prstGeom prst="star5">
            <a:avLst>
              <a:gd name="adj" fmla="val 50000"/>
              <a:gd name="hf" fmla="val 105146"/>
              <a:gd name="vf" fmla="val 110557"/>
            </a:avLst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AutoShape 1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flipH="1" flipV="1">
            <a:off x="5592168" y="4449771"/>
            <a:ext cx="569913" cy="6477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AutoShape 1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flipH="1" flipV="1">
            <a:off x="5867401" y="2933700"/>
            <a:ext cx="569913" cy="6477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AutoShap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flipH="1" flipV="1">
            <a:off x="8178097" y="2091572"/>
            <a:ext cx="569913" cy="6477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AutoShape 1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flipH="1" flipV="1">
            <a:off x="2014670" y="3318430"/>
            <a:ext cx="569913" cy="6477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AutoShape 1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flipH="1" flipV="1">
            <a:off x="295578" y="2264228"/>
            <a:ext cx="569913" cy="6477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92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354" y="-1298"/>
            <a:ext cx="2368062" cy="74604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49417" y="114300"/>
            <a:ext cx="5310553" cy="8001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Rừng Xanh vui nhộn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39" y="1055077"/>
            <a:ext cx="7713785" cy="359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75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5308600" y="1651000"/>
            <a:ext cx="889000" cy="749300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2717800" y="1752600"/>
            <a:ext cx="850900" cy="723900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7810500" y="1689100"/>
            <a:ext cx="1155700" cy="723900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6959600" y="1638300"/>
            <a:ext cx="762000" cy="749300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50800" y="1689100"/>
            <a:ext cx="850900" cy="723900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84200"/>
            <a:ext cx="10769600" cy="34543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vi-VN" sz="3600" dirty="0" smtClean="0">
              <a:latin typeface="UTM Avo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S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ơn</a:t>
            </a: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 ca véo v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on</a:t>
            </a: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: Mẹ ơi, c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on</a:t>
            </a: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 đã l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ớn</a:t>
            </a: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 kh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ôn</a:t>
            </a: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.</a:t>
            </a:r>
            <a:endParaRPr lang="en-US" sz="3600" dirty="0"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8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VUI HỌC VẦN ON AN - ĐỖ TUYẾT NHI - BÉ DÂU TÂY (Official Music Video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3225" y="1370013"/>
            <a:ext cx="5799138" cy="3262312"/>
          </a:xfrm>
        </p:spPr>
      </p:pic>
    </p:spTree>
    <p:extLst>
      <p:ext uri="{BB962C8B-B14F-4D97-AF65-F5344CB8AC3E}">
        <p14:creationId xmlns:p14="http://schemas.microsoft.com/office/powerpoint/2010/main" val="35533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845"/>
            <a:ext cx="7886700" cy="994172"/>
          </a:xfrm>
        </p:spPr>
        <p:txBody>
          <a:bodyPr/>
          <a:lstStyle/>
          <a:p>
            <a:pPr algn="ctr"/>
            <a:r>
              <a:rPr lang="en-US" b="1" dirty="0" err="1" smtClean="0">
                <a:latin typeface="UTM Avo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UTM Avo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UTM Avo" pitchFamily="18" charset="0"/>
                <a:cs typeface="Times New Roman" pitchFamily="18" charset="0"/>
              </a:rPr>
              <a:t>khởi</a:t>
            </a:r>
            <a:r>
              <a:rPr lang="en-US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UTM Avo" pitchFamily="18" charset="0"/>
                <a:cs typeface="Times New Roman" pitchFamily="18" charset="0"/>
              </a:rPr>
              <a:t>động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369219"/>
            <a:ext cx="9144000" cy="32635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an              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             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ân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3600" dirty="0" smtClean="0">
              <a:latin typeface="UTM Avo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bản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  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nhãn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gắn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lặn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bận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gần</a:t>
            </a:r>
            <a:endParaRPr lang="vi-VN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3600" dirty="0" smtClean="0">
              <a:latin typeface="UTM Avo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     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khăn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rằn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           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  <a:cs typeface="Times New Roman" pitchFamily="18" charset="0"/>
              </a:rPr>
              <a:t>mận</a:t>
            </a:r>
            <a:endParaRPr lang="en-US" sz="3600" dirty="0"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845"/>
            <a:ext cx="7886700" cy="994172"/>
          </a:xfrm>
        </p:spPr>
        <p:txBody>
          <a:bodyPr/>
          <a:lstStyle/>
          <a:p>
            <a:pPr algn="ctr"/>
            <a:r>
              <a:rPr lang="en-US" b="1" dirty="0" err="1" smtClean="0">
                <a:latin typeface="UTM Avo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UTM Avo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UTM Avo" pitchFamily="18" charset="0"/>
                <a:cs typeface="Times New Roman" pitchFamily="18" charset="0"/>
              </a:rPr>
              <a:t>khởi</a:t>
            </a:r>
            <a:r>
              <a:rPr lang="en-US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UTM Avo" pitchFamily="18" charset="0"/>
                <a:cs typeface="Times New Roman" pitchFamily="18" charset="0"/>
              </a:rPr>
              <a:t>động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369219"/>
            <a:ext cx="9144000" cy="32635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	       Đàn gà cứ tha thẩn gần chân mẹ. Đã có mẹ che chắn, cả đàn chả sợ gì lũ quạ dữ.</a:t>
            </a:r>
            <a:endParaRPr lang="en-US" sz="3600" dirty="0"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687" y="139013"/>
            <a:ext cx="8632825" cy="418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val 12"/>
          <p:cNvSpPr/>
          <p:nvPr/>
        </p:nvSpPr>
        <p:spPr>
          <a:xfrm>
            <a:off x="5308600" y="4279900"/>
            <a:ext cx="889000" cy="749300"/>
          </a:xfrm>
          <a:prstGeom prst="ellips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2717800" y="4381500"/>
            <a:ext cx="850900" cy="723900"/>
          </a:xfrm>
          <a:prstGeom prst="ellips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7810500" y="4318000"/>
            <a:ext cx="1155700" cy="723900"/>
          </a:xfrm>
          <a:prstGeom prst="ellips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/>
          <p:cNvSpPr/>
          <p:nvPr/>
        </p:nvSpPr>
        <p:spPr>
          <a:xfrm>
            <a:off x="6959600" y="4267200"/>
            <a:ext cx="762000" cy="749300"/>
          </a:xfrm>
          <a:prstGeom prst="ellips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/>
          <p:cNvSpPr/>
          <p:nvPr/>
        </p:nvSpPr>
        <p:spPr>
          <a:xfrm>
            <a:off x="50800" y="4318000"/>
            <a:ext cx="850900" cy="723900"/>
          </a:xfrm>
          <a:prstGeom prst="ellips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0" y="3213100"/>
            <a:ext cx="10769600" cy="34543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 pitchFamily="18" charset="0"/>
              </a:rPr>
              <a:t>ơn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 pitchFamily="18" charset="0"/>
              </a:rPr>
              <a:t> ca véo v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 pitchFamily="18" charset="0"/>
              </a:rPr>
              <a:t>on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 pitchFamily="18" charset="0"/>
              </a:rPr>
              <a:t>: Mẹ ơi, c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 pitchFamily="18" charset="0"/>
              </a:rPr>
              <a:t>on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 pitchFamily="18" charset="0"/>
              </a:rPr>
              <a:t> đã l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 pitchFamily="18" charset="0"/>
              </a:rPr>
              <a:t>ớn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 pitchFamily="18" charset="0"/>
              </a:rPr>
              <a:t> kh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 pitchFamily="18" charset="0"/>
              </a:rPr>
              <a:t>ôn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2600"/>
            <a:ext cx="3035301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ần Thơ: Nón lá thư pháp khổng lồ ở bến Ninh Kiề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97400" cy="5143499"/>
          </a:xfrm>
          <a:prstGeom prst="rect">
            <a:avLst/>
          </a:prstGeom>
          <a:noFill/>
        </p:spPr>
      </p:pic>
      <p:pic>
        <p:nvPicPr>
          <p:cNvPr id="6" name="Picture 4" descr="Chiếc nón lá – Hình ảnh tượng trưng cho sự thanh tao của người phụ nữ Việ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3275" y="0"/>
            <a:ext cx="453072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3614" y="431800"/>
            <a:ext cx="2795587" cy="237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0900" y="2768600"/>
            <a:ext cx="2636839" cy="78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5900" y="393700"/>
            <a:ext cx="2425699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88138" y="2717800"/>
            <a:ext cx="1990725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89" y="2882900"/>
            <a:ext cx="2449511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82600"/>
            <a:ext cx="3035301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83419"/>
            <a:ext cx="9144000" cy="32635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           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ô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           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ơ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</a:t>
            </a:r>
            <a:endParaRPr lang="vi-VN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3600" dirty="0" smtClean="0">
              <a:latin typeface="UTM Avo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gi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ò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 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n</a:t>
            </a: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g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 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 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</a:t>
            </a: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b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ố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  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nh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ộ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 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g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ợ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   </a:t>
            </a: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l</a:t>
            </a:r>
            <a:r>
              <a:rPr lang="vi-VN" sz="3600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ớn</a:t>
            </a:r>
            <a:endParaRPr lang="vi-VN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3600" dirty="0" smtClean="0">
              <a:latin typeface="UTM Avo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nón lá           co</a:t>
            </a:r>
            <a:r>
              <a:rPr lang="en-US" sz="3600" dirty="0" smtClean="0">
                <a:latin typeface="UTM Avo" pitchFamily="18" charset="0"/>
                <a:cs typeface="Times New Roman" pitchFamily="18" charset="0"/>
              </a:rPr>
              <a:t>n</a:t>
            </a:r>
            <a:r>
              <a:rPr lang="vi-VN" sz="3600" dirty="0" smtClean="0">
                <a:latin typeface="UTM Avo" pitchFamily="18" charset="0"/>
                <a:cs typeface="Times New Roman" pitchFamily="18" charset="0"/>
              </a:rPr>
              <a:t> chồn           sơn ca</a:t>
            </a:r>
            <a:endParaRPr lang="en-US" sz="3600" dirty="0"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53"/>
            <a:ext cx="9226626" cy="51414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1589" y="1044185"/>
            <a:ext cx="7801008" cy="19644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viết bảng con  </a:t>
            </a:r>
            <a:endParaRPr lang="en-US" sz="6000" b="1" dirty="0">
              <a:solidFill>
                <a:schemeClr val="tx1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82D639A-0488-4830-B0C9-6D9B6BFE829D}&quot;/&gt;&lt;isInvalidForFieldText val=&quot;0&quot;/&gt;&lt;Image&gt;&lt;filename val=&quot;C:\Users\ADMINI~1\AppData\Local\Temp\PR\data\asimages\{C82D639A-0488-4830-B0C9-6D9B6BFE829D}.png&quot;/&gt;&lt;left val=&quot;282&quot;/&gt;&lt;top val=&quot;414&quot;/&gt;&lt;width val=&quot;150&quot;/&gt;&lt;height val=&quot;112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1A26A6E-B284-4E2C-AFE9-40E1224D2536}&quot;/&gt;&lt;isInvalidForFieldText val=&quot;0&quot;/&gt;&lt;Image&gt;&lt;filename val=&quot;C:\Users\ADMINI~1\AppData\Local\Temp\PR\data\asimages\{01A26A6E-B284-4E2C-AFE9-40E1224D2536}.png&quot;/&gt;&lt;left val=&quot;66&quot;/&gt;&lt;top val=&quot;420&quot;/&gt;&lt;width val=&quot;46&quot;/&gt;&lt;height val=&quot;6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1A26A6E-B284-4E2C-AFE9-40E1224D2536}&quot;/&gt;&lt;isInvalidForFieldText val=&quot;0&quot;/&gt;&lt;Image&gt;&lt;filename val=&quot;C:\Users\ADMINI~1\AppData\Local\Temp\PR\data\asimages\{01A26A6E-B284-4E2C-AFE9-40E1224D2536}.png&quot;/&gt;&lt;left val=&quot;66&quot;/&gt;&lt;top val=&quot;420&quot;/&gt;&lt;width val=&quot;46&quot;/&gt;&lt;height val=&quot;6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1A26A6E-B284-4E2C-AFE9-40E1224D2536}&quot;/&gt;&lt;isInvalidForFieldText val=&quot;0&quot;/&gt;&lt;Image&gt;&lt;filename val=&quot;C:\Users\ADMINI~1\AppData\Local\Temp\PR\data\asimages\{01A26A6E-B284-4E2C-AFE9-40E1224D2536}.png&quot;/&gt;&lt;left val=&quot;66&quot;/&gt;&lt;top val=&quot;420&quot;/&gt;&lt;width val=&quot;46&quot;/&gt;&lt;height val=&quot;6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1A26A6E-B284-4E2C-AFE9-40E1224D2536}&quot;/&gt;&lt;isInvalidForFieldText val=&quot;0&quot;/&gt;&lt;Image&gt;&lt;filename val=&quot;C:\Users\ADMINI~1\AppData\Local\Temp\PR\data\asimages\{01A26A6E-B284-4E2C-AFE9-40E1224D2536}.png&quot;/&gt;&lt;left val=&quot;66&quot;/&gt;&lt;top val=&quot;420&quot;/&gt;&lt;width val=&quot;46&quot;/&gt;&lt;height val=&quot;6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1A26A6E-B284-4E2C-AFE9-40E1224D2536}&quot;/&gt;&lt;isInvalidForFieldText val=&quot;0&quot;/&gt;&lt;Image&gt;&lt;filename val=&quot;C:\Users\ADMINI~1\AppData\Local\Temp\PR\data\asimages\{01A26A6E-B284-4E2C-AFE9-40E1224D2536}.png&quot;/&gt;&lt;left val=&quot;66&quot;/&gt;&lt;top val=&quot;420&quot;/&gt;&lt;width val=&quot;46&quot;/&gt;&lt;height val=&quot;6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82D639A-0488-4830-B0C9-6D9B6BFE829D}&quot;/&gt;&lt;isInvalidForFieldText val=&quot;0&quot;/&gt;&lt;Image&gt;&lt;filename val=&quot;C:\Users\ADMINI~1\AppData\Local\Temp\PR\data\asimages\{C82D639A-0488-4830-B0C9-6D9B6BFE829D}.png&quot;/&gt;&lt;left val=&quot;282&quot;/&gt;&lt;top val=&quot;414&quot;/&gt;&lt;width val=&quot;150&quot;/&gt;&lt;height val=&quot;11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82D639A-0488-4830-B0C9-6D9B6BFE829D}&quot;/&gt;&lt;isInvalidForFieldText val=&quot;0&quot;/&gt;&lt;Image&gt;&lt;filename val=&quot;C:\Users\ADMINI~1\AppData\Local\Temp\PR\data\asimages\{C82D639A-0488-4830-B0C9-6D9B6BFE829D}.png&quot;/&gt;&lt;left val=&quot;282&quot;/&gt;&lt;top val=&quot;414&quot;/&gt;&lt;width val=&quot;150&quot;/&gt;&lt;height val=&quot;11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82D639A-0488-4830-B0C9-6D9B6BFE829D}&quot;/&gt;&lt;isInvalidForFieldText val=&quot;0&quot;/&gt;&lt;Image&gt;&lt;filename val=&quot;C:\Users\ADMINI~1\AppData\Local\Temp\PR\data\asimages\{C82D639A-0488-4830-B0C9-6D9B6BFE829D}.png&quot;/&gt;&lt;left val=&quot;282&quot;/&gt;&lt;top val=&quot;414&quot;/&gt;&lt;width val=&quot;150&quot;/&gt;&lt;height val=&quot;11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56CE77-5B5A-462D-BACE-2AD4B2E9D3E7}&quot;/&gt;&lt;isInvalidForFieldText val=&quot;0&quot;/&gt;&lt;Image&gt;&lt;filename val=&quot;C:\Users\ADMINI~1\AppData\Local\Temp\PR\data\asimages\{BB56CE77-5B5A-462D-BACE-2AD4B2E9D3E7}.png&quot;/&gt;&lt;left val=&quot;18&quot;/&gt;&lt;top val=&quot;114&quot;/&gt;&lt;width val=&quot;55&quot;/&gt;&lt;height val=&quot;4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56CE77-5B5A-462D-BACE-2AD4B2E9D3E7}&quot;/&gt;&lt;isInvalidForFieldText val=&quot;0&quot;/&gt;&lt;Image&gt;&lt;filename val=&quot;C:\Users\ADMINI~1\AppData\Local\Temp\PR\data\asimages\{BB56CE77-5B5A-462D-BACE-2AD4B2E9D3E7}.png&quot;/&gt;&lt;left val=&quot;18&quot;/&gt;&lt;top val=&quot;114&quot;/&gt;&lt;width val=&quot;55&quot;/&gt;&lt;height val=&quot;4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56CE77-5B5A-462D-BACE-2AD4B2E9D3E7}&quot;/&gt;&lt;isInvalidForFieldText val=&quot;0&quot;/&gt;&lt;Image&gt;&lt;filename val=&quot;C:\Users\ADMINI~1\AppData\Local\Temp\PR\data\asimages\{BB56CE77-5B5A-462D-BACE-2AD4B2E9D3E7}.png&quot;/&gt;&lt;left val=&quot;18&quot;/&gt;&lt;top val=&quot;114&quot;/&gt;&lt;width val=&quot;55&quot;/&gt;&lt;height val=&quot;4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56CE77-5B5A-462D-BACE-2AD4B2E9D3E7}&quot;/&gt;&lt;isInvalidForFieldText val=&quot;0&quot;/&gt;&lt;Image&gt;&lt;filename val=&quot;C:\Users\ADMINI~1\AppData\Local\Temp\PR\data\asimages\{BB56CE77-5B5A-462D-BACE-2AD4B2E9D3E7}.png&quot;/&gt;&lt;left val=&quot;18&quot;/&gt;&lt;top val=&quot;114&quot;/&gt;&lt;width val=&quot;55&quot;/&gt;&lt;height val=&quot;4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1A26A6E-B284-4E2C-AFE9-40E1224D2536}&quot;/&gt;&lt;isInvalidForFieldText val=&quot;0&quot;/&gt;&lt;Image&gt;&lt;filename val=&quot;C:\Users\ADMINI~1\AppData\Local\Temp\PR\data\asimages\{01A26A6E-B284-4E2C-AFE9-40E1224D2536}.png&quot;/&gt;&lt;left val=&quot;66&quot;/&gt;&lt;top val=&quot;420&quot;/&gt;&lt;width val=&quot;46&quot;/&gt;&lt;height val=&quot;6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540</TotalTime>
  <Words>139</Words>
  <Application>Microsoft Office PowerPoint</Application>
  <PresentationFormat>On-screen Show (16:9)</PresentationFormat>
  <Paragraphs>36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HP001 4 hàng</vt:lpstr>
      <vt:lpstr>Times New Roman</vt:lpstr>
      <vt:lpstr>UTM   Avo</vt:lpstr>
      <vt:lpstr>UTM Avo</vt:lpstr>
      <vt:lpstr>Office Theme</vt:lpstr>
      <vt:lpstr>PowerPoint Presentation</vt:lpstr>
      <vt:lpstr>PowerPoint Presentation</vt:lpstr>
      <vt:lpstr>Ôn và khởi động</vt:lpstr>
      <vt:lpstr>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Rừng Xanh vui nhộn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NHATMINH</cp:lastModifiedBy>
  <cp:revision>94</cp:revision>
  <dcterms:created xsi:type="dcterms:W3CDTF">2020-08-06T11:51:30Z</dcterms:created>
  <dcterms:modified xsi:type="dcterms:W3CDTF">2024-10-29T09:42:14Z</dcterms:modified>
</cp:coreProperties>
</file>