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95" r:id="rId2"/>
    <p:sldId id="291" r:id="rId3"/>
    <p:sldId id="263" r:id="rId4"/>
    <p:sldId id="262" r:id="rId5"/>
    <p:sldId id="293" r:id="rId6"/>
    <p:sldId id="280" r:id="rId7"/>
    <p:sldId id="265" r:id="rId8"/>
    <p:sldId id="259" r:id="rId9"/>
    <p:sldId id="271" r:id="rId10"/>
    <p:sldId id="289" r:id="rId11"/>
    <p:sldId id="290" r:id="rId12"/>
    <p:sldId id="281" r:id="rId13"/>
    <p:sldId id="282" r:id="rId14"/>
    <p:sldId id="283" r:id="rId15"/>
    <p:sldId id="294" r:id="rId16"/>
    <p:sldId id="292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AFE6"/>
    <a:srgbClr val="00FACA"/>
    <a:srgbClr val="00FFCC"/>
    <a:srgbClr val="009999"/>
    <a:srgbClr val="00FECE"/>
    <a:srgbClr val="A9E0F9"/>
    <a:srgbClr val="D6F4FE"/>
    <a:srgbClr val="F48072"/>
    <a:srgbClr val="F37E71"/>
    <a:srgbClr val="F47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501" autoAdjust="0"/>
  </p:normalViewPr>
  <p:slideViewPr>
    <p:cSldViewPr snapToGrid="0">
      <p:cViewPr varScale="1">
        <p:scale>
          <a:sx n="89" d="100"/>
          <a:sy n="89" d="100"/>
        </p:scale>
        <p:origin x="75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330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37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938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174236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444880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224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5af97229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5af97229a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451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42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84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58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4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6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image" Target="../media/image1.gif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slideLayout" Target="../slideLayouts/slideLayout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8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785788" y="373857"/>
            <a:ext cx="7345363" cy="227409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MỪNG QUÝ THẦY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CÔ!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 Box 4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2057401"/>
            <a:ext cx="9144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4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Mai Thu Hương</a:t>
            </a:r>
          </a:p>
          <a:p>
            <a:pPr algn="ctr"/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Lớp: 1A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8" descr="blumen-pflanzen094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33"/>
          <a:srcRect/>
          <a:stretch>
            <a:fillRect/>
          </a:stretch>
        </p:blipFill>
        <p:spPr bwMode="auto">
          <a:xfrm flipH="1">
            <a:off x="3581400" y="4069557"/>
            <a:ext cx="1905000" cy="107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7" descr="blumen-pflanzen094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33"/>
          <a:srcRect/>
          <a:stretch>
            <a:fillRect/>
          </a:stretch>
        </p:blipFill>
        <p:spPr bwMode="auto">
          <a:xfrm flipH="1">
            <a:off x="4506913" y="3711180"/>
            <a:ext cx="1905000" cy="107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6" descr="blumen-pflanzen094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33"/>
          <a:srcRect/>
          <a:stretch>
            <a:fillRect/>
          </a:stretch>
        </p:blipFill>
        <p:spPr bwMode="auto">
          <a:xfrm>
            <a:off x="2703515" y="3777855"/>
            <a:ext cx="1838325" cy="107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924800" y="4526756"/>
            <a:ext cx="685800" cy="457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10" name="AutoShape 3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758239" y="4241007"/>
            <a:ext cx="385762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11" name="AutoShap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flipH="1" flipV="1">
            <a:off x="8243889" y="3669506"/>
            <a:ext cx="569912" cy="6477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12" name="AutoShape 3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477000" y="4755356"/>
            <a:ext cx="609600" cy="51435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15" name="AutoShape 3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4800" y="4755356"/>
            <a:ext cx="609600" cy="51435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16" name="AutoShape 3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" y="4126707"/>
            <a:ext cx="385763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17" name="AutoShap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flipH="1" flipV="1">
            <a:off x="838202" y="4126706"/>
            <a:ext cx="569913" cy="6477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18" name="Rectangle 2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4400" y="1897857"/>
            <a:ext cx="7391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4400" b="1" i="1">
              <a:solidFill>
                <a:srgbClr val="9900CC"/>
              </a:solidFill>
            </a:endParaRPr>
          </a:p>
        </p:txBody>
      </p:sp>
      <p:sp>
        <p:nvSpPr>
          <p:cNvPr id="20" name="AutoShape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flipH="1" flipV="1">
            <a:off x="457202" y="1955006"/>
            <a:ext cx="569913" cy="6477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21" name="AutoShap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8600" y="1212056"/>
            <a:ext cx="685800" cy="457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22" name="AutoShape 1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4213" y="2859881"/>
            <a:ext cx="457200" cy="514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3" name="AutoShape 3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38202" y="126207"/>
            <a:ext cx="385763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24" name="AutoShape 2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0" y="126206"/>
            <a:ext cx="609600" cy="51435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25" name="AutoShape 4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458200" y="469106"/>
            <a:ext cx="457200" cy="514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6" name="AutoShape 2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620000" y="126206"/>
            <a:ext cx="609600" cy="51435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27" name="AutoShape 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458202" y="1603773"/>
            <a:ext cx="385763" cy="33099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28" name="AutoShape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696202" y="2126458"/>
            <a:ext cx="428625" cy="308372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9" name="AutoShape 1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315200" y="1383506"/>
            <a:ext cx="685800" cy="457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30" name="AutoShape 4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00802" y="697708"/>
            <a:ext cx="428625" cy="308372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1" name="AutoShape 2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715002" y="983457"/>
            <a:ext cx="493713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2" name="AutoShape 2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343402" y="640558"/>
            <a:ext cx="428625" cy="308372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3" name="AutoShape 2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048002" y="983457"/>
            <a:ext cx="493713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4" name="AutoShape 2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752602" y="2469357"/>
            <a:ext cx="493713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5" name="AutoShape 2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752602" y="3440908"/>
            <a:ext cx="428625" cy="308372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6" name="AutoShape 42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600202" y="4126707"/>
            <a:ext cx="385763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37" name="AutoShape 2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315202" y="3777855"/>
            <a:ext cx="428625" cy="305990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8" name="AutoShape 27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534400" y="2697956"/>
            <a:ext cx="609600" cy="51435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4703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676" y="1114111"/>
            <a:ext cx="2871005" cy="19009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8259" y="917517"/>
            <a:ext cx="3136083" cy="2097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3415" y="3015094"/>
            <a:ext cx="3232147" cy="20988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0140" y="3015094"/>
            <a:ext cx="2919774" cy="20427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92381" y="289770"/>
            <a:ext cx="4381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latin typeface="Quicksand Medium" panose="00000600000000000000" pitchFamily="2" charset="0"/>
              </a:rPr>
              <a:t>Gà nâu và vịt xám</a:t>
            </a:r>
            <a:endParaRPr lang="en-US" sz="3200" b="1" dirty="0">
              <a:latin typeface="Quicksand Medium" panose="00000600000000000000" pitchFamily="2" charset="0"/>
            </a:endParaRPr>
          </a:p>
        </p:txBody>
      </p:sp>
      <p:pic>
        <p:nvPicPr>
          <p:cNvPr id="5" name="Gà nâu và vịt xá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67932" y="42696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0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602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1125" y="721641"/>
            <a:ext cx="6821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Hằng ngày gà nâu và vịt xám làm gì?</a:t>
            </a:r>
            <a:r>
              <a:rPr lang="en-US" sz="2400" b="1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2400" b="1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8239" y="1838952"/>
            <a:ext cx="4759911" cy="31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6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8212" y="1145285"/>
            <a:ext cx="7879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Chuyện gì xảy ra khiến gà nâu không thể sang sông?</a:t>
            </a:r>
            <a:endParaRPr lang="en-US" sz="2000" b="1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4113" y="1746965"/>
            <a:ext cx="4716555" cy="31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7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5205" y="754327"/>
            <a:ext cx="5554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Vịt đã làm gì để giúp gà?</a:t>
            </a:r>
            <a:endParaRPr lang="en-US" sz="2800" b="1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5205" y="1670037"/>
            <a:ext cx="4857986" cy="31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2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9533" y="1168025"/>
            <a:ext cx="829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Thương vịt vất vả, gà đã làm gì để giúp vịt?</a:t>
            </a:r>
            <a:endParaRPr lang="en-US" sz="2400" b="1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0692" y="1727994"/>
            <a:ext cx="4508990" cy="31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1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80" y="268589"/>
            <a:ext cx="1390405" cy="405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195" y="1128868"/>
            <a:ext cx="2984520" cy="1976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555" y="908353"/>
            <a:ext cx="3136083" cy="2097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8191" y="3057341"/>
            <a:ext cx="3123992" cy="20286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5864" y="3015094"/>
            <a:ext cx="2919774" cy="20427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11358" y="437525"/>
            <a:ext cx="2808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Quicksand Medium" panose="00000600000000000000" pitchFamily="2" charset="0"/>
              </a:rPr>
              <a:t>Gà nâu và vịt xám</a:t>
            </a:r>
            <a:endParaRPr lang="en-US" sz="2400" b="1" dirty="0">
              <a:latin typeface="Quicksand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31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tabLst/>
              <a:defRPr/>
            </a:pP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tabLst/>
              <a:defRPr/>
            </a:pP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7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082285" y="0"/>
            <a:ext cx="3958155" cy="14863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 dirty="0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vi-VN" sz="6600" b="1" dirty="0" smtClean="0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35</a:t>
            </a:r>
            <a:r>
              <a:rPr lang="en-US" sz="6600" b="1" dirty="0" smtClean="0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sz="6600" b="1" dirty="0">
              <a:latin typeface="+mn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892056" y="1263655"/>
            <a:ext cx="6338614" cy="12817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Clr>
                <a:schemeClr val="dk1"/>
              </a:buClr>
              <a:buSzPts val="5200"/>
            </a:pPr>
            <a:r>
              <a:rPr lang="en-GB" sz="4800" b="1" dirty="0" err="1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GB" sz="4800" b="1" dirty="0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800" b="1" dirty="0" err="1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GB" sz="4800" b="1" dirty="0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800" b="1" dirty="0" err="1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GB" sz="4800" b="1" dirty="0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800" b="1" dirty="0" err="1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GB" sz="4800" b="1" dirty="0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800" b="1" dirty="0" err="1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GB" sz="4800" b="1" dirty="0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indent="0">
              <a:buClr>
                <a:schemeClr val="dk1"/>
              </a:buClr>
              <a:buSzPts val="5200"/>
            </a:pPr>
            <a:r>
              <a:rPr lang="en-GB" sz="4800" b="1" dirty="0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800" b="1" dirty="0" smtClean="0">
                <a:solidFill>
                  <a:schemeClr val="tx2">
                    <a:lumMod val="1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Gà nâu và vịt xám</a:t>
            </a:r>
            <a:endParaRPr lang="en-GB" sz="4800" b="1" dirty="0">
              <a:solidFill>
                <a:schemeClr val="tx2">
                  <a:lumMod val="10000"/>
                </a:schemeClr>
              </a:solidFill>
              <a:latin typeface="+mn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760"/>
            <a:ext cx="2424223" cy="226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0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59" y="1513312"/>
            <a:ext cx="3885955" cy="202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1494" y="3147060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77" y="616687"/>
            <a:ext cx="1073776" cy="4572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B9DC7F7-327F-4B5C-9B0B-73A1E55E75B5}"/>
              </a:ext>
            </a:extLst>
          </p:cNvPr>
          <p:cNvSpPr txBox="1"/>
          <p:nvPr/>
        </p:nvSpPr>
        <p:spPr>
          <a:xfrm rot="201875">
            <a:off x="5769673" y="3679720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F17071-2E33-47BE-8429-EE57EEB45B6B}"/>
              </a:ext>
            </a:extLst>
          </p:cNvPr>
          <p:cNvSpPr txBox="1"/>
          <p:nvPr/>
        </p:nvSpPr>
        <p:spPr>
          <a:xfrm rot="112218">
            <a:off x="1120071" y="3810818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750BB9-CBAB-40FB-93F8-9DD1322AC05E}"/>
              </a:ext>
            </a:extLst>
          </p:cNvPr>
          <p:cNvSpPr txBox="1"/>
          <p:nvPr/>
        </p:nvSpPr>
        <p:spPr>
          <a:xfrm rot="21243811">
            <a:off x="2330475" y="3856036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F91E14-45C7-4AD9-B252-8C2D38F09205}"/>
              </a:ext>
            </a:extLst>
          </p:cNvPr>
          <p:cNvSpPr txBox="1"/>
          <p:nvPr/>
        </p:nvSpPr>
        <p:spPr>
          <a:xfrm rot="21008566">
            <a:off x="3456865" y="3741016"/>
            <a:ext cx="44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EFD2266-8A80-4485-B107-DD0A8AF3B37D}"/>
              </a:ext>
            </a:extLst>
          </p:cNvPr>
          <p:cNvSpPr txBox="1"/>
          <p:nvPr/>
        </p:nvSpPr>
        <p:spPr>
          <a:xfrm>
            <a:off x="4594848" y="3656897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Ê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35" y="1275908"/>
            <a:ext cx="4276105" cy="269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22" y="192601"/>
            <a:ext cx="2665968" cy="468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1494" y="3147060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04365" y="276446"/>
            <a:ext cx="1073776" cy="4572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B9DC7F7-327F-4B5C-9B0B-73A1E55E75B5}"/>
              </a:ext>
            </a:extLst>
          </p:cNvPr>
          <p:cNvSpPr txBox="1"/>
          <p:nvPr/>
        </p:nvSpPr>
        <p:spPr>
          <a:xfrm rot="201875">
            <a:off x="5769673" y="3679720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F17071-2E33-47BE-8429-EE57EEB45B6B}"/>
              </a:ext>
            </a:extLst>
          </p:cNvPr>
          <p:cNvSpPr txBox="1"/>
          <p:nvPr/>
        </p:nvSpPr>
        <p:spPr>
          <a:xfrm rot="112218">
            <a:off x="1120071" y="3810818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750BB9-CBAB-40FB-93F8-9DD1322AC05E}"/>
              </a:ext>
            </a:extLst>
          </p:cNvPr>
          <p:cNvSpPr txBox="1"/>
          <p:nvPr/>
        </p:nvSpPr>
        <p:spPr>
          <a:xfrm rot="21243811">
            <a:off x="2330475" y="3856036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F91E14-45C7-4AD9-B252-8C2D38F09205}"/>
              </a:ext>
            </a:extLst>
          </p:cNvPr>
          <p:cNvSpPr txBox="1"/>
          <p:nvPr/>
        </p:nvSpPr>
        <p:spPr>
          <a:xfrm rot="21008566">
            <a:off x="3456865" y="3741016"/>
            <a:ext cx="44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EFD2266-8A80-4485-B107-DD0A8AF3B37D}"/>
              </a:ext>
            </a:extLst>
          </p:cNvPr>
          <p:cNvSpPr txBox="1"/>
          <p:nvPr/>
        </p:nvSpPr>
        <p:spPr>
          <a:xfrm>
            <a:off x="4594848" y="3656897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Ê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52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109" y="2075714"/>
            <a:ext cx="1973792" cy="789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681" y="3016631"/>
            <a:ext cx="2086095" cy="9947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28" y="3803237"/>
            <a:ext cx="1997158" cy="9814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175" y="1799811"/>
            <a:ext cx="1996212" cy="8604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524" y="2974398"/>
            <a:ext cx="2047135" cy="9404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313" y="3914834"/>
            <a:ext cx="2388579" cy="10075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364" y="1609060"/>
            <a:ext cx="1594334" cy="9311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312" y="2561892"/>
            <a:ext cx="1931266" cy="9146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619" y="3666310"/>
            <a:ext cx="2195079" cy="10495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17" y="1259272"/>
            <a:ext cx="1395331" cy="9067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6" y="0"/>
            <a:ext cx="8916216" cy="492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4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64" y="576278"/>
            <a:ext cx="1107798" cy="5768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264" y="1247553"/>
            <a:ext cx="8609113" cy="301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9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21" y="1688123"/>
            <a:ext cx="4674180" cy="136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5722" y="2079354"/>
            <a:ext cx="8317151" cy="8979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dirty="0" smtClean="0">
                <a:solidFill>
                  <a:srgbClr val="FF0000"/>
                </a:solidFill>
                <a:latin typeface="HP001 4 hàng 2 ô ly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Sen nở thắm hồ.</a:t>
            </a:r>
            <a:endParaRPr lang="en-US" sz="8000" dirty="0">
              <a:solidFill>
                <a:srgbClr val="FF0000"/>
              </a:solidFill>
              <a:latin typeface="HP001 4 hàng 2 ô ly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5" y="635116"/>
            <a:ext cx="1527541" cy="445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19" y="1783729"/>
            <a:ext cx="4286373" cy="125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1BC006AA-40E6-407E-8EDB-84034177C12D}_2.png&quot;/&gt;&lt;left val=&quot;126&quot;/&gt;&lt;top val=&quot;167&quot;/&gt;&lt;width val=&quot;455&quot;/&gt;&lt;height val=&quot;178&quot;/&gt;&lt;hasText val=&quot;1&quot;/&gt;&lt;/Image&gt;&lt;/ThreeDShapeInfo&gt;"/>
  <p:tag name="PRESENTER_SHAPETEXTINFO" val="&lt;ShapeTextInfo&gt;&lt;TableIndex row=&quot;-1&quot; col=&quot;-1&quot;&gt;&lt;linesCount val=&quot;2&quot;/&gt;&lt;lineCharCount val=&quot;13&quot;/&gt;&lt;lineCharCount val=&quot;2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EBB950B-B43B-49D7-8683-EA49EEEF9496}&quot;/&gt;&lt;isInvalidForFieldText val=&quot;0&quot;/&gt;&lt;Image&gt;&lt;filename val=&quot;C:\Users\ADMINI~1\AppData\Local\Temp\PR\data\asimages\{1EBB950B-B43B-49D7-8683-EA49EEEF9496}.png&quot;/&gt;&lt;left val=&quot;0&quot;/&gt;&lt;top val=&quot;420&quot;/&gt;&lt;width val=&quot;31&quot;/&gt;&lt;height val=&quot;3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1A26A6E-B284-4E2C-AFE9-40E1224D2536}&quot;/&gt;&lt;isInvalidForFieldText val=&quot;0&quot;/&gt;&lt;Image&gt;&lt;filename val=&quot;C:\Users\ADMINI~1\AppData\Local\Temp\PR\data\asimages\{01A26A6E-B284-4E2C-AFE9-40E1224D2536}.png&quot;/&gt;&lt;left val=&quot;66&quot;/&gt;&lt;top val=&quot;420&quot;/&gt;&lt;width val=&quot;46&quot;/&gt;&lt;height val=&quot;69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50831BC-102D-4CF8-8C2C-19330412E158}&quot;/&gt;&lt;isInvalidForFieldText val=&quot;0&quot;/&gt;&lt;Image&gt;&lt;filename val=&quot;C:\Users\ADMINI~1\AppData\Local\Temp\PR\data\asimages\{850831BC-102D-4CF8-8C2C-19330412E158}.png&quot;/&gt;&lt;left val=&quot;36&quot;/&gt;&lt;top val=&quot;192&quot;/&gt;&lt;width val=&quot;46&quot;/&gt;&lt;height val=&quot;69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B56CE77-5B5A-462D-BACE-2AD4B2E9D3E7}&quot;/&gt;&lt;isInvalidForFieldText val=&quot;0&quot;/&gt;&lt;Image&gt;&lt;filename val=&quot;C:\Users\ADMINI~1\AppData\Local\Temp\PR\data\asimages\{BB56CE77-5B5A-462D-BACE-2AD4B2E9D3E7}.png&quot;/&gt;&lt;left val=&quot;18&quot;/&gt;&lt;top val=&quot;114&quot;/&gt;&lt;width val=&quot;55&quot;/&gt;&lt;height val=&quot;49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04466A2-D96C-4B5C-8AE8-74D5BF29C783}&quot;/&gt;&lt;isInvalidForFieldText val=&quot;0&quot;/&gt;&lt;Image&gt;&lt;filename val=&quot;C:\Users\ADMINI~1\AppData\Local\Temp\PR\data\asimages\{C04466A2-D96C-4B5C-8AE8-74D5BF29C783}.png&quot;/&gt;&lt;left val=&quot;54&quot;/&gt;&lt;top val=&quot;287&quot;/&gt;&lt;width val=&quot;37&quot;/&gt;&lt;height val=&quot;5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EB9D845-E0D6-46A1-8AA6-2CA5F3145362}&quot;/&gt;&lt;isInvalidForFieldText val=&quot;0&quot;/&gt;&lt;Image&gt;&lt;filename val=&quot;C:\Users\ADMINI~1\AppData\Local\Temp\PR\data\asimages\{DEB9D845-E0D6-46A1-8AA6-2CA5F3145362}.png&quot;/&gt;&lt;left val=&quot;66&quot;/&gt;&lt;top val=&quot;0&quot;/&gt;&lt;width val=&quot;31&quot;/&gt;&lt;height val=&quot;3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22A8BEA-0B71-4721-B1F1-655153B7BB41}&quot;/&gt;&lt;isInvalidForFieldText val=&quot;0&quot;/&gt;&lt;Image&gt;&lt;filename val=&quot;C:\Users\ADMINI~1\AppData\Local\Temp\PR\data\asimages\{B22A8BEA-0B71-4721-B1F1-655153B7BB41}.png&quot;/&gt;&lt;left val=&quot;0&quot;/&gt;&lt;top val=&quot;0&quot;/&gt;&lt;width val=&quot;49&quot;/&gt;&lt;height val=&quot;5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870B7C1-E78F-44A2-B40A-3648A42B1496}&quot;/&gt;&lt;isInvalidForFieldText val=&quot;0&quot;/&gt;&lt;Image&gt;&lt;filename val=&quot;C:\Users\ADMINI~1\AppData\Local\Temp\PR\data\asimages\{C870B7C1-E78F-44A2-B40A-3648A42B1496}.png&quot;/&gt;&lt;left val=&quot;666&quot;/&gt;&lt;top val=&quot;36&quot;/&gt;&lt;width val=&quot;37&quot;/&gt;&lt;height val=&quot;5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BE64DF8-8D25-42BE-8AF0-1B4C5148C1F5}&quot;/&gt;&lt;isInvalidForFieldText val=&quot;0&quot;/&gt;&lt;Image&gt;&lt;filename val=&quot;C:\Users\ADMINI~1\AppData\Local\Temp\PR\data\asimages\{ABE64DF8-8D25-42BE-8AF0-1B4C5148C1F5}.png&quot;/&gt;&lt;left val=&quot;600&quot;/&gt;&lt;top val=&quot;0&quot;/&gt;&lt;width val=&quot;49&quot;/&gt;&lt;height val=&quot;5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82D639A-0488-4830-B0C9-6D9B6BFE829D}&quot;/&gt;&lt;isInvalidForFieldText val=&quot;0&quot;/&gt;&lt;Image&gt;&lt;filename val=&quot;C:\Users\ADMINI~1\AppData\Local\Temp\PR\data\asimages\{C82D639A-0488-4830-B0C9-6D9B6BFE829D}.png&quot;/&gt;&lt;left val=&quot;282&quot;/&gt;&lt;top val=&quot;414&quot;/&gt;&lt;width val=&quot;150&quot;/&gt;&lt;height val=&quot;112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AB414F3-7C8B-4380-8034-6E110C930D73}&quot;/&gt;&lt;isInvalidForFieldText val=&quot;0&quot;/&gt;&lt;Image&gt;&lt;filename val=&quot;C:\Users\ADMINI~1\AppData\Local\Temp\PR\data\asimages\{BAB414F3-7C8B-4380-8034-6E110C930D73}.png&quot;/&gt;&lt;left val=&quot;666&quot;/&gt;&lt;top val=&quot;155&quot;/&gt;&lt;width val=&quot;31&quot;/&gt;&lt;height val=&quot;3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DAF8FC8-44A9-40F6-8FBC-3647EB8ED5BB}&quot;/&gt;&lt;isInvalidForFieldText val=&quot;0&quot;/&gt;&lt;Image&gt;&lt;filename val=&quot;C:\Users\ADMINI~1\AppData\Local\Temp\PR\data\asimages\{7DAF8FC8-44A9-40F6-8FBC-3647EB8ED5BB}.png&quot;/&gt;&lt;left val=&quot;576&quot;/&gt;&lt;top val=&quot;132&quot;/&gt;&lt;width val=&quot;55&quot;/&gt;&lt;height val=&quot;49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07F05AC-744A-4B5A-81C5-C133A173CF52}&quot;/&gt;&lt;isInvalidForFieldText val=&quot;0&quot;/&gt;&lt;Image&gt;&lt;filename val=&quot;C:\Users\ADMINI~1\AppData\Local\Temp\PR\data\asimages\{A07F05AC-744A-4B5A-81C5-C133A173CF52}.png&quot;/&gt;&lt;left val=&quot;450&quot;/&gt;&lt;top val=&quot;90&quot;/&gt;&lt;width val=&quot;40&quot;/&gt;&lt;height val=&quot;43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5FBD1A4-F32E-48BA-BF25-C186416B3BAA}&quot;/&gt;&lt;isInvalidForFieldText val=&quot;0&quot;/&gt;&lt;Image&gt;&lt;filename val=&quot;C:\Users\ADMINI~1\AppData\Local\Temp\PR\data\asimages\{45FBD1A4-F32E-48BA-BF25-C186416B3BAA}.png&quot;/&gt;&lt;left val=&quot;240&quot;/&gt;&lt;top val=&quot;90&quot;/&gt;&lt;width val=&quot;40&quot;/&gt;&lt;height val=&quot;43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90EB154-2E41-4C38-BCCE-ECDEEABCC81D}&quot;/&gt;&lt;isInvalidForFieldText val=&quot;0&quot;/&gt;&lt;Image&gt;&lt;filename val=&quot;C:\Users\ADMINI~1\AppData\Local\Temp\PR\data\asimages\{F90EB154-2E41-4C38-BCCE-ECDEEABCC81D}.png&quot;/&gt;&lt;left val=&quot;138&quot;/&gt;&lt;top val=&quot;246&quot;/&gt;&lt;width val=&quot;40&quot;/&gt;&lt;height val=&quot;43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B886B44-0D75-4CBF-9D2E-83D6AD4706ED}&quot;/&gt;&lt;isInvalidForFieldText val=&quot;0&quot;/&gt;&lt;Image&gt;&lt;filename val=&quot;C:\Users\ADMINI~1\AppData\Local\Temp\PR\data\asimages\{8B886B44-0D75-4CBF-9D2E-83D6AD4706ED}.png&quot;/&gt;&lt;left val=&quot;126&quot;/&gt;&lt;top val=&quot;420&quot;/&gt;&lt;width val=&quot;31&quot;/&gt;&lt;height val=&quot;3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EB892A1-54BF-4562-89D3-47B31DF5525C}&quot;/&gt;&lt;isInvalidForFieldText val=&quot;0&quot;/&gt;&lt;Image&gt;&lt;filename val=&quot;C:\Users\ADMINI~1\AppData\Local\Temp\PR\data\asimages\{EEB892A1-54BF-4562-89D3-47B31DF5525C}.png&quot;/&gt;&lt;left val=&quot;354&quot;/&gt;&lt;top val=&quot;372&quot;/&gt;&lt;width val=&quot;150&quot;/&gt;&lt;height val=&quot;112&quot;/&gt;&lt;hasText val=&quot;1&quot;/&gt;&lt;/Image&gt;&lt;/ThreeDShape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8DEB130-6BA5-4269-831E-39CA7D7C7ED3}&quot;/&gt;&lt;isInvalidForFieldText val=&quot;0&quot;/&gt;&lt;Image&gt;&lt;filename val=&quot;C:\Users\ADMINI~1\AppData\Local\Temp\PR\data\asimages\{18DEB130-6BA5-4269-831E-39CA7D7C7ED3}.png&quot;/&gt;&lt;left val=&quot;672&quot;/&gt;&lt;top val=&quot;270&quot;/&gt;&lt;width val=&quot;49&quot;/&gt;&lt;height val=&quot;5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8565B70-5726-4585-A165-8F2A44A326A1}&quot;/&gt;&lt;isInvalidForFieldText val=&quot;0&quot;/&gt;&lt;Image&gt;&lt;filename val=&quot;C:\Users\ADMINI~1\AppData\Local\Temp\PR\data\asimages\{D8565B70-5726-4585-A165-8F2A44A326A1}.png&quot;/&gt;&lt;left val=&quot;234&quot;/&gt;&lt;top val=&quot;372&quot;/&gt;&lt;width val=&quot;144&quot;/&gt;&lt;height val=&quot;112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506F198-62C3-4275-AF6F-DB64DF748634}&quot;/&gt;&lt;isInvalidForFieldText val=&quot;0&quot;/&gt;&lt;Image&gt;&lt;filename val=&quot;C:\Users\ADMINI~1\AppData\Local\Temp\PR\data\asimages\{7506F198-62C3-4275-AF6F-DB64DF748634}.png&quot;/&gt;&lt;left val=&quot;624&quot;/&gt;&lt;top val=&quot;462&quot;/&gt;&lt;width val=&quot;55&quot;/&gt;&lt;height val=&quot;49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4F0D644-0D3E-4DA2-9142-754F6BACB92B}&quot;/&gt;&lt;isInvalidForFieldText val=&quot;0&quot;/&gt;&lt;Image&gt;&lt;filename val=&quot;C:\Users\ADMINI~1\AppData\Local\Temp\PR\data\asimages\{F4F0D644-0D3E-4DA2-9142-754F6BACB92B}.png&quot;/&gt;&lt;left val=&quot;690&quot;/&gt;&lt;top val=&quot;432&quot;/&gt;&lt;width val=&quot;31&quot;/&gt;&lt;height val=&quot;3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0C8A11F-CED8-41CB-9F9B-F9897A14FD4A}&quot;/&gt;&lt;isInvalidForFieldText val=&quot;0&quot;/&gt;&lt;Image&gt;&lt;filename val=&quot;C:\Users\ADMINI~1\AppData\Local\Temp\PR\data\asimages\{70C8A11F-CED8-41CB-9F9B-F9897A14FD4A}.png&quot;/&gt;&lt;left val=&quot;649&quot;/&gt;&lt;top val=&quot;372&quot;/&gt;&lt;width val=&quot;45&quot;/&gt;&lt;height val=&quot;69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42F8249-71B8-46C3-B099-CDDAFB5F2AC9}&quot;/&gt;&lt;isInvalidForFieldText val=&quot;0&quot;/&gt;&lt;Image&gt;&lt;filename val=&quot;C:\Users\ADMINI~1\AppData\Local\Temp\PR\data\asimages\{542F8249-71B8-46C3-B099-CDDAFB5F2AC9}.png&quot;/&gt;&lt;left val=&quot;510&quot;/&gt;&lt;top val=&quot;486&quot;/&gt;&lt;width val=&quot;49&quot;/&gt;&lt;height val=&quot;5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31EC610-BE9D-489F-9B5E-B1A32DE82CAD}&quot;/&gt;&lt;isInvalidForFieldText val=&quot;0&quot;/&gt;&lt;Image&gt;&lt;filename val=&quot;C:\Users\ADMINI~1\AppData\Local\Temp\PR\data\asimages\{D31EC610-BE9D-489F-9B5E-B1A32DE82CAD}.png&quot;/&gt;&lt;left val=&quot;24&quot;/&gt;&lt;top val=&quot;486&quot;/&gt;&lt;width val=&quot;49&quot;/&gt;&lt;height val=&quot;5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166</Words>
  <Application>Microsoft Office PowerPoint</Application>
  <PresentationFormat>On-screen Show (16:9)</PresentationFormat>
  <Paragraphs>33</Paragraphs>
  <Slides>16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Arial-Rounded</vt:lpstr>
      <vt:lpstr>Lato</vt:lpstr>
      <vt:lpstr>Quicksand Medium</vt:lpstr>
      <vt:lpstr>Arial</vt:lpstr>
      <vt:lpstr>HP001 4 hàng 2 ô ly</vt:lpstr>
      <vt:lpstr>Times New Roman</vt:lpstr>
      <vt:lpstr>Simple Light</vt:lpstr>
      <vt:lpstr>PowerPoint Presentation</vt:lpstr>
      <vt:lpstr>BÀI 35: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STD_HUONG</cp:lastModifiedBy>
  <cp:revision>277</cp:revision>
  <dcterms:modified xsi:type="dcterms:W3CDTF">2024-10-27T08:52:09Z</dcterms:modified>
</cp:coreProperties>
</file>