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4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95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9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83AC62-52E6-4428-8BA8-D044EB08FB89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6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E020728-7254-4D9A-BE40-CBB6176E5A4C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8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EA61EFD-6B4D-427E-BC74-91C07368FCA1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68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1AB47B2-5D6A-493F-A885-A1C10A8CD02B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8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5754943-0DAD-4543-B5EB-89CDBC9B58F3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75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290EC6D-DA3B-482A-85F1-ADC3255C014B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56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67CB2BE-F19F-440D-AB76-0211242B010E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70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BD9E97E-9D82-4EB9-8617-3FE28B6FA7E6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9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96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16A319AE-A688-4757-9BD5-BD61D835CF9A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26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A088486-86CE-4B03-B2C2-30CDB6D6BE3D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45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2D4A5F2-A555-487F-B28B-E5CE5E1926CF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64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7AF0FAD-F577-488C-A5EC-FA383CBD1132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29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B1B2EB7-D04D-4530-BD72-723A41B76640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725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855B338-F4E4-47B6-8930-4E14880D5485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239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7960D8A-039A-46D3-ACED-C3750FB3034B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40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99F995C6-0190-4619-A49D-154F7D46049E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582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D211A6E-28E0-447A-8349-62FD6A4EE684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70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6C64E0D-6C39-4FAB-94DB-F7654EC578AE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7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60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5D1C39E-04DC-4868-85D7-C86B341E2D02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68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2BA3468-843F-4697-93C7-AD4E421F5DF2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192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385002F-2E3A-401B-A1C8-4C10BA019122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11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56B3179-B6A1-4BD0-9909-812DD9B2CE21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134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B604D3E-DEB5-4FA2-B7DA-A44349B52D5F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815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4512D3C-D082-477F-A794-F3D774B609FB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56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C09525B-60A4-4A87-83A3-802F8EDE40BF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80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7E071E1-D290-4971-BF50-4D288ADD6395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997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B32C037-3033-4637-96EE-8B68068413CF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3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87078C2-13B7-4416-8098-D693D0B130CC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5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31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A257452-1ADB-4946-8FCA-B4A6F0F71696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59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FC47D11-BA0F-484A-89D4-AF0D1B860857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014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A66A8C3-2B40-44BC-B3C5-7D1B743540BB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283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BB61194-8B49-4E2A-B46F-755BD588C14D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650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B5519E6-29A4-4F9A-890D-14F0B492A27A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982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AC42122-1340-4BB0-BA1D-44F68C6FB0A6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5814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ED5BB87-3BAD-4D66-ABE9-782CE499C38B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716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3459411-1E31-4870-BD79-A825024434A5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058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F2E3C71-5E0E-446B-ACA2-FDED8AFE286E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492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41230A7-3EDB-4F62-9CD4-F8F80E6A5456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45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6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23C9163-8B2E-4BA9-A098-0BE8D2BE7FCF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8535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870AB9B-9F19-4FF2-86FA-4F168640CB42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9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84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9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9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D823B-555C-4B70-93C8-7FE8057690B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EBAC7-3FE0-48CD-AE80-5FA2F8D00E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07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867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867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867" smtClean="0"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12F7141-B849-4F1E-963C-1E17E14B18F3}" type="slidenum">
              <a:rPr kumimoji="0" lang="en-US" altLang="zh-CN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US" altLang="zh-CN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5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551" y="-347133"/>
            <a:ext cx="13972117" cy="73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54539" y="2154239"/>
            <a:ext cx="3136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LỚP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869" y="1859385"/>
            <a:ext cx="11568065" cy="349623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CHÀO MỪNG CÁC THẦY GIÁO, CÔ GIÁO VỀ DỰ GIỜ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7328" y="207968"/>
            <a:ext cx="833914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 nes New Roman"/>
                <a:ea typeface="+mn-ea"/>
                <a:cs typeface="Arial" panose="020B0604020202020204" pitchFamily="34" charset="0"/>
              </a:rPr>
              <a:t>TRƯỜNG TIỂU HỌC QUỐC TUẤN</a:t>
            </a:r>
            <a:endParaRPr kumimoji="0" lang="en-US" sz="40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47699" y="4174100"/>
            <a:ext cx="4978400" cy="660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0348" y="5377287"/>
            <a:ext cx="600040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GIÁO VIÊN: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LƯƠNG</a:t>
            </a:r>
            <a:r>
              <a:rPr kumimoji="0" lang="en-US" sz="3200" b="1" i="0" u="none" strike="noStrike" kern="1200" cap="none" spc="0" normalizeH="0" baseline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VÂN</a:t>
            </a:r>
            <a:r>
              <a:rPr kumimoji="0" lang="en-US" sz="3200" b="1" i="0" u="none" strike="noStrike" kern="1200" cap="none" spc="0" normalizeH="0" noProof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ANH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663" y="2716836"/>
            <a:ext cx="8827773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268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4953000" y="228600"/>
            <a:ext cx="3048000" cy="27413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mình cùng nhau luyện tập thêm nhé!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438400" y="48006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miếng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miếng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63444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524001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348640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Bây giờ thì mình </a:t>
            </a:r>
            <a:r>
              <a:rPr kumimoji="0" lang="en-US" sz="24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đã hiểu bài mới!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"/>
            <a:ext cx="121920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3352800" y="1981201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3352801" y="4191001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ight Triangle 19"/>
          <p:cNvSpPr/>
          <p:nvPr/>
        </p:nvSpPr>
        <p:spPr>
          <a:xfrm>
            <a:off x="4924696" y="419100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Triangle 20"/>
          <p:cNvSpPr/>
          <p:nvPr/>
        </p:nvSpPr>
        <p:spPr>
          <a:xfrm rot="10800000">
            <a:off x="4898570" y="4191001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1" y="45720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1828801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396459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22292 L 5.55112E-1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3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33148 L 0.00278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524001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348640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Bây giờ thì mình </a:t>
            </a:r>
            <a:r>
              <a:rPr kumimoji="0" lang="en-US" sz="24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đã hiểu bài mới!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52400" y="0"/>
            <a:ext cx="120396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2288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1828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6019800" y="4648201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Triangle 24"/>
          <p:cNvSpPr/>
          <p:nvPr/>
        </p:nvSpPr>
        <p:spPr>
          <a:xfrm>
            <a:off x="6019800" y="3048001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7620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28800" y="22860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767654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524001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348640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Bây giờ thì mình </a:t>
            </a:r>
            <a:r>
              <a:rPr kumimoji="0" lang="en-US" sz="24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đã hiểu bài mới!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76200" y="0"/>
            <a:ext cx="12115800" cy="6858000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2288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2455567" y="3269771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2667000" y="4545874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6781800" y="4563036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ight Triangle 20"/>
          <p:cNvSpPr/>
          <p:nvPr/>
        </p:nvSpPr>
        <p:spPr>
          <a:xfrm>
            <a:off x="7898674" y="2821579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Triangle 22"/>
          <p:cNvSpPr/>
          <p:nvPr/>
        </p:nvSpPr>
        <p:spPr>
          <a:xfrm rot="16200000">
            <a:off x="6150557" y="2827982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8800" y="22860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52228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524001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3231676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348640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Bây giờ thì mình </a:t>
            </a:r>
            <a:r>
              <a:rPr kumimoji="0" lang="en-US" sz="2400" b="1" i="0" u="none" strike="noStrike" kern="1200" cap="none" spc="0" normalizeH="0" baseline="0" noProof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đã hiểu bài mới!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57200" y="0"/>
            <a:ext cx="11734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2288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1907178" y="1905000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3886200" y="4495800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Triangle 27"/>
          <p:cNvSpPr/>
          <p:nvPr/>
        </p:nvSpPr>
        <p:spPr>
          <a:xfrm rot="16200000">
            <a:off x="2057400" y="4495800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Triangle 28"/>
          <p:cNvSpPr/>
          <p:nvPr/>
        </p:nvSpPr>
        <p:spPr>
          <a:xfrm>
            <a:off x="5715000" y="4495800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8800" y="22860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103735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148 L 0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227" y="2339484"/>
            <a:ext cx="7803792" cy="23965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Hẹn gặp lại các bạn!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27773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536368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Cảm ơn các bạn đã cùng mình học bài ngày hôm nay!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6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Khởi động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vo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3505200"/>
            <a:ext cx="762000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152400" y="0"/>
            <a:ext cx="12039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5688273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199566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chào các bạn mình là Simba!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7544793" y="528164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a-fine-art-cartoon-forest.jpg (1600×1080) | Forest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6705600" y="435679"/>
            <a:ext cx="1723800" cy="1164521"/>
          </a:xfrm>
          <a:prstGeom prst="wedgeEllipseCallout">
            <a:avLst>
              <a:gd name="adj1" fmla="val 76296"/>
              <a:gd name="adj2" fmla="val -21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326" y="20574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96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1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1752601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1398104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1" y="167640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5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miếng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bìa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17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657600" y="20574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1" y="4038600"/>
            <a:ext cx="2515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Mai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ghép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thành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5112" y="4015408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43811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3429000" y="14478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533400" y="0"/>
            <a:ext cx="11658600" cy="6858000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36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1524000" y="1524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505200" y="22860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miếng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giống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Mai.  </a:t>
            </a:r>
          </a:p>
        </p:txBody>
      </p:sp>
      <p:sp>
        <p:nvSpPr>
          <p:cNvPr id="40" name="Right Triangle 39"/>
          <p:cNvSpPr/>
          <p:nvPr/>
        </p:nvSpPr>
        <p:spPr>
          <a:xfrm rot="2584845">
            <a:off x="3200401" y="435655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3484753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4441154" y="4369830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ight Triangle 43"/>
          <p:cNvSpPr/>
          <p:nvPr/>
        </p:nvSpPr>
        <p:spPr>
          <a:xfrm rot="13378938">
            <a:off x="5707730" y="4343401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5379085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361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1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048000" y="1600200"/>
            <a:ext cx="6019800" cy="1524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3886200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4401041" y="3258151"/>
            <a:ext cx="1258499" cy="144780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5055326" y="4622655"/>
            <a:ext cx="1371600" cy="125849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0315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80411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ight Triangle 33"/>
          <p:cNvSpPr/>
          <p:nvPr/>
        </p:nvSpPr>
        <p:spPr>
          <a:xfrm>
            <a:off x="5752011" y="3352801"/>
            <a:ext cx="1371600" cy="125849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5085" t="22380" r="75104" b="62382"/>
          <a:stretch/>
        </p:blipFill>
        <p:spPr bwMode="auto">
          <a:xfrm>
            <a:off x="1524000" y="152400"/>
            <a:ext cx="21336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81400" y="22860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miếng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ghép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giống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Mai.  </a:t>
            </a:r>
          </a:p>
        </p:txBody>
      </p:sp>
    </p:spTree>
    <p:extLst>
      <p:ext uri="{BB962C8B-B14F-4D97-AF65-F5344CB8AC3E}">
        <p14:creationId xmlns:p14="http://schemas.microsoft.com/office/powerpoint/2010/main" val="33523319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1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990600" y="212061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7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657600" y="1524001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657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1" y="3962401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90600" y="1387341"/>
            <a:ext cx="107442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620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67201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95801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81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2743201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5181601" y="0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Bây giờ thì mình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! Còn các bạn thì sao? Chúng mình cùng nhau luyện tập thêm nhé!</a:t>
            </a:r>
            <a:endParaRPr kumimoji="0" lang="vi-VN" sz="24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62200" y="5291328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VNI-avo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07364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307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Arial</vt:lpstr>
      <vt:lpstr>Calibri</vt:lpstr>
      <vt:lpstr>Time nes New Roman</vt:lpstr>
      <vt:lpstr>Times New Roman</vt:lpstr>
      <vt:lpstr>UTM Avo</vt:lpstr>
      <vt:lpstr>VVNI-avo</vt:lpstr>
      <vt:lpstr>1_Office Theme</vt:lpstr>
      <vt:lpstr>Default Design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NHATMINH</dc:creator>
  <cp:lastModifiedBy>NHATMINH</cp:lastModifiedBy>
  <cp:revision>4</cp:revision>
  <dcterms:created xsi:type="dcterms:W3CDTF">2024-10-28T15:07:38Z</dcterms:created>
  <dcterms:modified xsi:type="dcterms:W3CDTF">2024-10-28T16:00:57Z</dcterms:modified>
</cp:coreProperties>
</file>