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1"/>
  </p:notesMasterIdLst>
  <p:sldIdLst>
    <p:sldId id="257" r:id="rId3"/>
    <p:sldId id="337" r:id="rId4"/>
    <p:sldId id="336" r:id="rId5"/>
    <p:sldId id="320" r:id="rId6"/>
    <p:sldId id="321" r:id="rId7"/>
    <p:sldId id="331" r:id="rId8"/>
    <p:sldId id="332" r:id="rId9"/>
    <p:sldId id="259" r:id="rId10"/>
    <p:sldId id="284" r:id="rId11"/>
    <p:sldId id="286" r:id="rId12"/>
    <p:sldId id="264" r:id="rId13"/>
    <p:sldId id="333" r:id="rId14"/>
    <p:sldId id="292" r:id="rId15"/>
    <p:sldId id="288" r:id="rId16"/>
    <p:sldId id="280" r:id="rId17"/>
    <p:sldId id="300" r:id="rId18"/>
    <p:sldId id="334" r:id="rId19"/>
    <p:sldId id="29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jpg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  thanh gỗ dài 60 cm được cưa thành 6 đoạn bằng nhau. Hỏi mỗi đoạn gỗ đó dài bao nhiêu xăng ti mét?</a:t>
            </a:r>
            <a:endParaRPr kumimoji="0" lang="en-US" sz="3200" b="0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682A36C7-4523-4FE9-A571-02FC9DF79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6360" y="1447427"/>
            <a:ext cx="6568946" cy="54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2654073" y="1770426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2163380" y="2676791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cm</a:t>
            </a:r>
          </a:p>
        </p:txBody>
      </p:sp>
      <p:sp>
        <p:nvSpPr>
          <p:cNvPr id="83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2163380" y="3415010"/>
            <a:ext cx="551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2142450" y="417661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cm</a:t>
            </a: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7545266" y="1640093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5913886" y="2363993"/>
            <a:ext cx="662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6253326" y="3169597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2800" b="1" noProof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7045196" y="391500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9" grpId="0"/>
      <p:bldP spid="81" grpId="0"/>
      <p:bldP spid="82" grpId="0"/>
      <p:bldP spid="83" grpId="0"/>
      <p:bldP spid="85" grpId="0"/>
      <p:bldP spid="86" grpId="0"/>
      <p:bldP spid="87" grpId="0"/>
      <p:bldP spid="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66"/>
                </a:solidFill>
                <a:latin typeface="Times New Roman" pitchFamily="18" charset="0"/>
              </a:rPr>
              <a:t>QUỐC</a:t>
            </a: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66"/>
                </a:solidFill>
                <a:latin typeface="Times New Roman" pitchFamily="18" charset="0"/>
              </a:rPr>
              <a:t>TUẤN</a:t>
            </a:r>
            <a:endParaRPr lang="en-US" altLang="en-US" sz="2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20" y="3257551"/>
            <a:ext cx="8063286" cy="180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 ÁN LỚP 3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>
              <a:buClr>
                <a:srgbClr val="000000"/>
              </a:buClr>
              <a:defRPr/>
            </a:pP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lvl="0" algn="ctr" eaLnBrk="1" hangingPunct="1">
              <a:buClr>
                <a:srgbClr val="000000"/>
              </a:buClr>
              <a:defRPr/>
            </a:pP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4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4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lang="en-US" sz="4000" b="1" kern="0" dirty="0" smtClean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6</a:t>
            </a:r>
            <a:endParaRPr lang="en-US" sz="4000" b="1" kern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701030" y="1439579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869898" y="5400675"/>
            <a:ext cx="4475238" cy="66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THÂN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HẰNG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3C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6" y="31101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38188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3180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489" y="4009769"/>
            <a:ext cx="3000734" cy="214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98278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47286"/>
      </p:ext>
    </p:extLst>
  </p:cSld>
  <p:clrMapOvr>
    <a:masterClrMapping/>
  </p:clrMapOvr>
  <p:transition spd="med" advTm="4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1057" y="117003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2434" y="2189542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2985242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54?</a:t>
            </a:r>
            <a:endParaRPr kumimoji="0" lang="en-US" sz="2800" b="1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430</Words>
  <Application>Microsoft Office PowerPoint</Application>
  <PresentationFormat>Widescreen</PresentationFormat>
  <Paragraphs>171</Paragraphs>
  <Slides>18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等线</vt:lpstr>
      <vt:lpstr>等线 Light</vt:lpstr>
      <vt:lpstr>Roboto</vt:lpstr>
      <vt:lpstr>Times New Roman</vt:lpstr>
      <vt:lpstr>字魂107号-萌趣欢乐体</vt:lpstr>
      <vt:lpstr>字魂27号-布丁体</vt:lpstr>
      <vt:lpstr>杨任东竹石体-Semibold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</cp:lastModifiedBy>
  <cp:revision>19</cp:revision>
  <dcterms:created xsi:type="dcterms:W3CDTF">2022-06-22T10:46:23Z</dcterms:created>
  <dcterms:modified xsi:type="dcterms:W3CDTF">2024-10-24T12:59:35Z</dcterms:modified>
</cp:coreProperties>
</file>