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6"/>
  </p:notesMasterIdLst>
  <p:sldIdLst>
    <p:sldId id="275" r:id="rId4"/>
    <p:sldId id="324" r:id="rId5"/>
    <p:sldId id="291" r:id="rId6"/>
    <p:sldId id="293" r:id="rId7"/>
    <p:sldId id="330" r:id="rId8"/>
    <p:sldId id="328" r:id="rId9"/>
    <p:sldId id="334" r:id="rId10"/>
    <p:sldId id="329" r:id="rId11"/>
    <p:sldId id="325" r:id="rId12"/>
    <p:sldId id="336" r:id="rId13"/>
    <p:sldId id="337" r:id="rId14"/>
    <p:sldId id="338" r:id="rId15"/>
    <p:sldId id="339" r:id="rId16"/>
    <p:sldId id="340" r:id="rId17"/>
    <p:sldId id="341" r:id="rId18"/>
    <p:sldId id="342" r:id="rId19"/>
    <p:sldId id="321" r:id="rId20"/>
    <p:sldId id="259" r:id="rId21"/>
    <p:sldId id="322" r:id="rId22"/>
    <p:sldId id="343" r:id="rId23"/>
    <p:sldId id="344" r:id="rId24"/>
    <p:sldId id="34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3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29/10/2024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4</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26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xmlns=""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xmlns=""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xmlns=""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xmlns=""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xmlns=""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xmlns=""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2024/10/29</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0.xml"/><Relationship Id="rId1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slide" Target="slide19.xml"/><Relationship Id="rId5" Type="http://schemas.openxmlformats.org/officeDocument/2006/relationships/image" Target="../media/image32.png"/><Relationship Id="rId15" Type="http://schemas.openxmlformats.org/officeDocument/2006/relationships/slide" Target="slide21.xml"/><Relationship Id="rId10" Type="http://schemas.openxmlformats.org/officeDocument/2006/relationships/image" Target="../media/image36.png"/><Relationship Id="rId19" Type="http://schemas.openxmlformats.org/officeDocument/2006/relationships/image" Target="../media/image41.png"/><Relationship Id="rId4" Type="http://schemas.openxmlformats.org/officeDocument/2006/relationships/image" Target="../media/image31.png"/><Relationship Id="rId9" Type="http://schemas.openxmlformats.org/officeDocument/2006/relationships/slide" Target="slide18.xml"/><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slideLayout" Target="../slideLayouts/slideLayout39.xml"/><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5.xml"/><Relationship Id="rId9" Type="http://schemas.openxmlformats.org/officeDocument/2006/relationships/image" Target="../media/image44.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slideLayout" Target="../slideLayouts/slideLayout39.xml"/><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0.png"/><Relationship Id="rId3" Type="http://schemas.openxmlformats.org/officeDocument/2006/relationships/slideLayout" Target="../slideLayouts/slideLayout39.xml"/><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image" Target="../media/image49.png"/><Relationship Id="rId5" Type="http://schemas.openxmlformats.org/officeDocument/2006/relationships/audio" Target="../media/audio2.wav"/><Relationship Id="rId10" Type="http://schemas.openxmlformats.org/officeDocument/2006/relationships/slide" Target="slide17.xml"/><Relationship Id="rId4" Type="http://schemas.openxmlformats.org/officeDocument/2006/relationships/notesSlide" Target="../notesSlides/notesSlide7.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slideLayout" Target="../slideLayouts/slideLayout39.xml"/><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4.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slideLayout" Target="../slideLayouts/slideLayout39.xml"/><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4.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xmlns="" id="{17AD3D82-CB2A-F9D5-5022-B82B52094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xmlns=""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F0B55D46-2081-7DBF-C45B-C14590A77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xmlns="" id="{C51AB6E9-DF23-6C49-262A-D84B3A8E4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xmlns="" id="{4C306D1D-442C-CDA0-0041-FB82228C5C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xmlns="" id="{E1036997-F551-768E-1BFC-6A12633C5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xmlns=""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xmlns=""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xmlns=""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xmlns=""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xmlns=""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xmlns=""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xmlns=""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xmlns=""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xmlns=""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xmlns=""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xmlns=""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xmlns="" id="{8B33A96F-B6D8-B3F4-7D2D-687726560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xmlns="" id="{8C8AAE34-C275-D42A-BBC3-D6B3900E3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xmlns=""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xmlns="" id="{17AD3D82-CB2A-F9D5-5022-B82B52094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xmlns=""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xmlns=""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xmlns=""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87FCFFEC-0BB5-F387-7220-2920F69C4663}"/>
              </a:ext>
            </a:extLst>
          </p:cNvPr>
          <p:cNvPicPr>
            <a:picLocks noChangeAspect="1"/>
          </p:cNvPicPr>
          <p:nvPr/>
        </p:nvPicPr>
        <p:blipFill>
          <a:blip r:embed="rId4" cstate="print">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xmlns="" id="{CA5DD1EA-058F-16FD-8C9B-2B773C741B87}"/>
              </a:ext>
            </a:extLst>
          </p:cNvPr>
          <p:cNvPicPr>
            <a:picLocks noChangeAspect="1"/>
          </p:cNvPicPr>
          <p:nvPr/>
        </p:nvPicPr>
        <p:blipFill>
          <a:blip r:embed="rId5" cstate="print">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xmlns="" id="{5E7E6427-F3E8-736D-06DE-D6600ED85EC0}"/>
              </a:ext>
            </a:extLst>
          </p:cNvPr>
          <p:cNvPicPr>
            <a:picLocks noChangeAspect="1"/>
          </p:cNvPicPr>
          <p:nvPr/>
        </p:nvPicPr>
        <p:blipFill>
          <a:blip r:embed="rId6" cstate="print">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xmlns="" id="{F2AE68EA-0FD1-2CA2-8437-0991965754B5}"/>
              </a:ext>
            </a:extLst>
          </p:cNvPr>
          <p:cNvPicPr>
            <a:picLocks noChangeAspect="1"/>
          </p:cNvPicPr>
          <p:nvPr/>
        </p:nvPicPr>
        <p:blipFill>
          <a:blip r:embed="rId7" cstate="print">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xmlns="" id="{13D9A866-BA66-09A1-4400-B1F5B2D50E6E}"/>
              </a:ext>
            </a:extLst>
          </p:cNvPr>
          <p:cNvPicPr>
            <a:picLocks noChangeAspect="1"/>
          </p:cNvPicPr>
          <p:nvPr/>
        </p:nvPicPr>
        <p:blipFill>
          <a:blip r:embed="rId8" cstate="print">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9" action="ppaction://hlinksldjump"/>
            <a:extLst>
              <a:ext uri="{FF2B5EF4-FFF2-40B4-BE49-F238E27FC236}">
                <a16:creationId xmlns:a16="http://schemas.microsoft.com/office/drawing/2014/main" xmlns="" id="{D37BD97C-8E81-4241-CB22-A5B0D0CBFD68}"/>
              </a:ext>
            </a:extLst>
          </p:cNvPr>
          <p:cNvPicPr>
            <a:picLocks noChangeAspect="1"/>
          </p:cNvPicPr>
          <p:nvPr/>
        </p:nvPicPr>
        <p:blipFill>
          <a:blip r:embed="rId10"/>
          <a:stretch>
            <a:fillRect/>
          </a:stretch>
        </p:blipFill>
        <p:spPr>
          <a:xfrm>
            <a:off x="454750" y="3660443"/>
            <a:ext cx="3032007" cy="1520068"/>
          </a:xfrm>
          <a:prstGeom prst="rect">
            <a:avLst/>
          </a:prstGeom>
        </p:spPr>
      </p:pic>
      <p:pic>
        <p:nvPicPr>
          <p:cNvPr id="1025" name="Picture 1024">
            <a:hlinkClick r:id="rId11" action="ppaction://hlinksldjump"/>
            <a:extLst>
              <a:ext uri="{FF2B5EF4-FFF2-40B4-BE49-F238E27FC236}">
                <a16:creationId xmlns:a16="http://schemas.microsoft.com/office/drawing/2014/main" xmlns="" id="{6899834E-4257-C44B-00DA-A00952B6D578}"/>
              </a:ext>
            </a:extLst>
          </p:cNvPr>
          <p:cNvPicPr>
            <a:picLocks noChangeAspect="1"/>
          </p:cNvPicPr>
          <p:nvPr/>
        </p:nvPicPr>
        <p:blipFill>
          <a:blip r:embed="rId12"/>
          <a:stretch>
            <a:fillRect/>
          </a:stretch>
        </p:blipFill>
        <p:spPr>
          <a:xfrm>
            <a:off x="2069488" y="5206231"/>
            <a:ext cx="3452773" cy="1862044"/>
          </a:xfrm>
          <a:prstGeom prst="rect">
            <a:avLst/>
          </a:prstGeom>
        </p:spPr>
      </p:pic>
      <p:pic>
        <p:nvPicPr>
          <p:cNvPr id="1027" name="Picture 1026">
            <a:hlinkClick r:id="rId13" action="ppaction://hlinksldjump"/>
            <a:extLst>
              <a:ext uri="{FF2B5EF4-FFF2-40B4-BE49-F238E27FC236}">
                <a16:creationId xmlns:a16="http://schemas.microsoft.com/office/drawing/2014/main" xmlns="" id="{41BBA4B8-5FA7-C3B3-E8FD-8EFFC1955164}"/>
              </a:ext>
            </a:extLst>
          </p:cNvPr>
          <p:cNvPicPr>
            <a:picLocks noChangeAspect="1"/>
          </p:cNvPicPr>
          <p:nvPr/>
        </p:nvPicPr>
        <p:blipFill>
          <a:blip r:embed="rId14"/>
          <a:stretch>
            <a:fillRect/>
          </a:stretch>
        </p:blipFill>
        <p:spPr>
          <a:xfrm>
            <a:off x="4754322" y="4015799"/>
            <a:ext cx="3283775" cy="1576968"/>
          </a:xfrm>
          <a:prstGeom prst="rect">
            <a:avLst/>
          </a:prstGeom>
        </p:spPr>
      </p:pic>
      <p:pic>
        <p:nvPicPr>
          <p:cNvPr id="1028" name="Picture 1027">
            <a:hlinkClick r:id="rId15" action="ppaction://hlinksldjump"/>
            <a:extLst>
              <a:ext uri="{FF2B5EF4-FFF2-40B4-BE49-F238E27FC236}">
                <a16:creationId xmlns:a16="http://schemas.microsoft.com/office/drawing/2014/main" xmlns="" id="{2FC7F476-0465-D684-09F2-146E4A7000BA}"/>
              </a:ext>
            </a:extLst>
          </p:cNvPr>
          <p:cNvPicPr>
            <a:picLocks noChangeAspect="1"/>
          </p:cNvPicPr>
          <p:nvPr/>
        </p:nvPicPr>
        <p:blipFill>
          <a:blip r:embed="rId16"/>
          <a:stretch>
            <a:fillRect/>
          </a:stretch>
        </p:blipFill>
        <p:spPr>
          <a:xfrm>
            <a:off x="6242453" y="5555606"/>
            <a:ext cx="3495343" cy="1552583"/>
          </a:xfrm>
          <a:prstGeom prst="rect">
            <a:avLst/>
          </a:prstGeom>
        </p:spPr>
      </p:pic>
      <p:pic>
        <p:nvPicPr>
          <p:cNvPr id="1029" name="Picture 1028">
            <a:hlinkClick r:id="rId17" action="ppaction://hlinksldjump"/>
            <a:extLst>
              <a:ext uri="{FF2B5EF4-FFF2-40B4-BE49-F238E27FC236}">
                <a16:creationId xmlns:a16="http://schemas.microsoft.com/office/drawing/2014/main" xmlns="" id="{6854E0DA-945C-BB92-DC3D-9614DD49EF9D}"/>
              </a:ext>
            </a:extLst>
          </p:cNvPr>
          <p:cNvPicPr>
            <a:picLocks noChangeAspect="1"/>
          </p:cNvPicPr>
          <p:nvPr/>
        </p:nvPicPr>
        <p:blipFill>
          <a:blip r:embed="rId18"/>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xmlns="" id="{58AF8BE8-1261-4886-81C1-25E10D409837}"/>
              </a:ext>
            </a:extLst>
          </p:cNvPr>
          <p:cNvPicPr>
            <a:picLocks noChangeAspect="1"/>
          </p:cNvPicPr>
          <p:nvPr/>
        </p:nvPicPr>
        <p:blipFill>
          <a:blip r:embed="rId19"/>
          <a:stretch>
            <a:fillRect/>
          </a:stretch>
        </p:blipFill>
        <p:spPr>
          <a:xfrm>
            <a:off x="2885871" y="-17795"/>
            <a:ext cx="6578155" cy="1694835"/>
          </a:xfrm>
          <a:prstGeom prst="rect">
            <a:avLst/>
          </a:prstGeom>
        </p:spPr>
      </p:pic>
      <p:sp>
        <p:nvSpPr>
          <p:cNvPr id="2" name="Rectangle: Rounded Corners 1">
            <a:hlinkClick r:id="" action="ppaction://noaction"/>
            <a:extLst>
              <a:ext uri="{FF2B5EF4-FFF2-40B4-BE49-F238E27FC236}">
                <a16:creationId xmlns:a16="http://schemas.microsoft.com/office/drawing/2014/main" xmlns=""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xmlns="" id="{1B766C5A-E594-9C2F-B82E-161BCA1B1F35}"/>
              </a:ext>
            </a:extLst>
          </p:cNvPr>
          <p:cNvPicPr>
            <a:picLocks noChangeAspect="1"/>
          </p:cNvPicPr>
          <p:nvPr/>
        </p:nvPicPr>
        <p:blipFill>
          <a:blip r:embed="rId14" cstate="print">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xmlns="" id="{BE630B10-C784-1548-BBDE-322FE957EEAA}"/>
              </a:ext>
            </a:extLst>
          </p:cNvPr>
          <p:cNvPicPr>
            <a:picLocks noChangeAspect="1"/>
          </p:cNvPicPr>
          <p:nvPr/>
        </p:nvPicPr>
        <p:blipFill>
          <a:blip r:embed="rId14" cstate="print">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xmlns="" id="{FB04DF26-32A9-839B-5F63-1DCB446AA219}"/>
              </a:ext>
            </a:extLst>
          </p:cNvPr>
          <p:cNvGrpSpPr/>
          <p:nvPr/>
        </p:nvGrpSpPr>
        <p:grpSpPr>
          <a:xfrm>
            <a:off x="973454" y="1539843"/>
            <a:ext cx="9561196" cy="1260508"/>
            <a:chOff x="613600" y="1403470"/>
            <a:chExt cx="3420572" cy="1424157"/>
          </a:xfrm>
        </p:grpSpPr>
        <p:sp>
          <p:nvSpPr>
            <p:cNvPr id="11" name="Speech Bubble: Rectangle with Corners Rounded 10">
              <a:extLst>
                <a:ext uri="{FF2B5EF4-FFF2-40B4-BE49-F238E27FC236}">
                  <a16:creationId xmlns:a16="http://schemas.microsoft.com/office/drawing/2014/main" xmlns=""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
        <p:nvSpPr>
          <p:cNvPr id="5" name="TextBox 4">
            <a:extLst>
              <a:ext uri="{FF2B5EF4-FFF2-40B4-BE49-F238E27FC236}">
                <a16:creationId xmlns:a16="http://schemas.microsoft.com/office/drawing/2014/main" xmlns="" id="{A2B7BD1D-6366-C6FC-D950-F917C4722FC6}"/>
              </a:ext>
            </a:extLst>
          </p:cNvPr>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0175" y="4674365"/>
            <a:ext cx="5677677" cy="1426159"/>
            <a:chOff x="311419" y="3516443"/>
            <a:chExt cx="4258258" cy="1069618"/>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53590" y="3547316"/>
              <a:ext cx="3916087" cy="1038745"/>
              <a:chOff x="232497" y="182681"/>
              <a:chExt cx="11932920" cy="1839247"/>
            </a:xfrm>
          </p:grpSpPr>
          <p:sp>
            <p:nvSpPr>
              <p:cNvPr id="53" name="Rectangle 52">
                <a:extLst>
                  <a:ext uri="{FF2B5EF4-FFF2-40B4-BE49-F238E27FC236}">
                    <a16:creationId xmlns:a16="http://schemas.microsoft.com/office/drawing/2014/main" xmlns="" id="{6AE021BD-C32E-B18C-90F1-58C6F7A9D692}"/>
                  </a:ext>
                </a:extLst>
              </p:cNvPr>
              <p:cNvSpPr/>
              <p:nvPr/>
            </p:nvSpPr>
            <p:spPr>
              <a:xfrm>
                <a:off x="232497" y="204729"/>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2128615" y="182681"/>
                <a:ext cx="8684021" cy="1839247"/>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7"/>
            <a:ext cx="5826497" cy="1401678"/>
            <a:chOff x="4684130" y="1730750"/>
            <a:chExt cx="4369873" cy="1051259"/>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43262"/>
              <a:ext cx="3987948" cy="1038747"/>
              <a:chOff x="129540" y="53585"/>
              <a:chExt cx="11932920" cy="1839250"/>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2094142" y="53585"/>
                <a:ext cx="8231127" cy="1839250"/>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297971"/>
            <a:ext cx="5646934" cy="1384995"/>
            <a:chOff x="264580" y="1723476"/>
            <a:chExt cx="4235200" cy="1038746"/>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23476"/>
              <a:ext cx="3843867" cy="1038746"/>
              <a:chOff x="129540" y="54079"/>
              <a:chExt cx="11932920" cy="1839248"/>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2055419" y="54079"/>
                <a:ext cx="8267824" cy="1839248"/>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3" y="4609394"/>
            <a:ext cx="5752591" cy="1367452"/>
            <a:chOff x="4739560" y="3457046"/>
            <a:chExt cx="4314443" cy="1025589"/>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457046"/>
              <a:ext cx="3972715" cy="1025589"/>
              <a:chOff x="129540" y="22845"/>
              <a:chExt cx="11932920" cy="1815952"/>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078813" y="22845"/>
                <a:ext cx="9086672" cy="1594016"/>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10"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1" cstate="print">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0331" y="6316133"/>
            <a:ext cx="541867" cy="541867"/>
          </a:xfrm>
          <a:prstGeom prst="rect">
            <a:avLst/>
          </a:prstGeom>
        </p:spPr>
      </p:pic>
      <p:pic>
        <p:nvPicPr>
          <p:cNvPr id="62" name="Picture 61">
            <a:hlinkClick r:id="rId10" action="ppaction://hlinksldjump"/>
            <a:extLst>
              <a:ext uri="{FF2B5EF4-FFF2-40B4-BE49-F238E27FC236}">
                <a16:creationId xmlns:a16="http://schemas.microsoft.com/office/drawing/2014/main" xmlns="" id="{35780915-2AB9-3FF7-1C27-0C1D54C311B7}"/>
              </a:ext>
            </a:extLst>
          </p:cNvPr>
          <p:cNvPicPr>
            <a:picLocks noChangeAspect="1"/>
          </p:cNvPicPr>
          <p:nvPr/>
        </p:nvPicPr>
        <p:blipFill>
          <a:blip r:embed="rId13" cstate="print">
            <a:extLst>
              <a:ext uri="{28A0092B-C50C-407E-A947-70E740481C1C}">
                <a14:useLocalDpi xmlns:a14="http://schemas.microsoft.com/office/drawing/2010/main" val="0"/>
              </a:ext>
            </a:extLst>
          </a:blip>
          <a:srcRect l="12345" r="12345"/>
          <a:stretch/>
        </p:blipFill>
        <p:spPr>
          <a:xfrm rot="599744">
            <a:off x="4570399" y="1524967"/>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1584490" y="254520"/>
                <a:ext cx="9357382"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8"/>
            <a:ext cx="5826497" cy="1360987"/>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999696" y="196216"/>
                <a:ext cx="10588618"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1804146" y="214458"/>
                <a:ext cx="9902797"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xmlns="" id="{1CC28BB1-0427-EABC-C046-6E4A6C5DB37B}"/>
              </a:ext>
            </a:extLst>
          </p:cNvPr>
          <p:cNvPicPr>
            <a:picLocks noChangeAspect="1"/>
          </p:cNvPicPr>
          <p:nvPr/>
        </p:nvPicPr>
        <p:blipFill>
          <a:blip r:embed="rId14" cstate="print">
            <a:extLst>
              <a:ext uri="{28A0092B-C50C-407E-A947-70E740481C1C}">
                <a14:useLocalDpi xmlns:a14="http://schemas.microsoft.com/office/drawing/2010/main" val="0"/>
              </a:ext>
            </a:extLst>
          </a:blip>
          <a:srcRect t="7920" b="7920"/>
          <a:stretch/>
        </p:blipFill>
        <p:spPr>
          <a:xfrm rot="340777">
            <a:off x="10320263" y="1682206"/>
            <a:ext cx="2855524" cy="2403183"/>
          </a:xfrm>
          <a:prstGeom prst="rect">
            <a:avLst/>
          </a:prstGeom>
        </p:spPr>
      </p:pic>
    </p:spTree>
    <p:extLst>
      <p:ext uri="{BB962C8B-B14F-4D97-AF65-F5344CB8AC3E}">
        <p14:creationId xmlns:p14="http://schemas.microsoft.com/office/powerpoint/2010/main" val="2379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485053" y="214458"/>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 xmlns:ask="http://schemas.microsoft.com/office/drawing/2018/sketchyshape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70" name="Picture 69">
            <a:hlinkClick r:id="rId11" action="ppaction://hlinksldjump"/>
            <a:extLst>
              <a:ext uri="{FF2B5EF4-FFF2-40B4-BE49-F238E27FC236}">
                <a16:creationId xmlns:a16="http://schemas.microsoft.com/office/drawing/2014/main" xmlns="" id="{AE200737-158D-C84A-4804-9A731A5055D0}"/>
              </a:ext>
            </a:extLst>
          </p:cNvPr>
          <p:cNvPicPr>
            <a:picLocks noChangeAspect="1"/>
          </p:cNvPicPr>
          <p:nvPr/>
        </p:nvPicPr>
        <p:blipFill>
          <a:blip r:embed="rId14" cstate="print">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xmlns=""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xmlns=""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xmlns=""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xmlns="" id="{F14A3F6C-B15D-AAD9-E891-3B20903AC2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xmlns=""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xmlns=""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xmlns=""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F0B55D46-2081-7DBF-C45B-C14590A77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xmlns="" id="{C51AB6E9-DF23-6C49-262A-D84B3A8E4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xmlns="" id="{4C306D1D-442C-CDA0-0041-FB82228C5C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xmlns="" id="{E1036997-F551-768E-1BFC-6A12633C5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xmlns=""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xmlns=""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xmlns=""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xmlns=""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xmlns=""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xmlns=""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xmlns=""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xmlns="" id="{8B33A96F-B6D8-B3F4-7D2D-687726560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xmlns="" id="{8C8AAE34-C275-D42A-BBC3-D6B3900E3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xmlns=""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xmlns=""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xmlns=""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xmlns=""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xmlns=""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xmlns="" id="{6020A806-28C7-D9D6-45C7-813D821A0A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xmlns=""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xmlns=""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xmlns=""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xmlns=""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xmlns=""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xmlns=""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xmlns=""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743</Words>
  <Application>Microsoft Office PowerPoint</Application>
  <PresentationFormat>Widescreen</PresentationFormat>
  <Paragraphs>75</Paragraphs>
  <Slides>22</Slides>
  <Notes>9</Notes>
  <HiddenSlides>0</HiddenSlides>
  <MMClips>5</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#9Slide04 SFU Fenice Regular</vt:lpstr>
      <vt:lpstr>Arial</vt:lpstr>
      <vt:lpstr>Calibri</vt:lpstr>
      <vt:lpstr>Cambria</vt:lpstr>
      <vt:lpstr>Fredoka One</vt:lpstr>
      <vt:lpstr>Times New Roman</vt:lpstr>
      <vt:lpstr>UTM Avo</vt:lpstr>
      <vt:lpstr>字魂105号-简雅黑</vt:lpstr>
      <vt:lpstr>字魂59号-创粗黑</vt:lpstr>
      <vt:lpstr>思源黑体 CN Bold</vt:lpstr>
      <vt:lpstr>等线</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2024-08-02T02:04:25Z</dcterms:created>
  <dcterms:modified xsi:type="dcterms:W3CDTF">2024-10-29T01:55:41Z</dcterms:modified>
</cp:coreProperties>
</file>