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47" r:id="rId3"/>
    <p:sldId id="437" r:id="rId4"/>
    <p:sldId id="440" r:id="rId5"/>
    <p:sldId id="441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00CC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68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 QUỐC TUẤN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HỌC KÌ I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viên:Vũ Việt Phương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3b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37" y="599169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719" y="5960975"/>
            <a:ext cx="3609413" cy="25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81619D-A9F3-8804-FE91-39627B36F147}"/>
              </a:ext>
            </a:extLst>
          </p:cNvPr>
          <p:cNvSpPr/>
          <p:nvPr/>
        </p:nvSpPr>
        <p:spPr>
          <a:xfrm>
            <a:off x="775784" y="151382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Đoán tên bài đọc.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66356" y="533400"/>
            <a:ext cx="6015044" cy="980420"/>
            <a:chOff x="4966356" y="533400"/>
            <a:chExt cx="6015044" cy="9804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7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9AA1C2-81FC-90AD-D35E-B44267B2689D}"/>
              </a:ext>
            </a:extLst>
          </p:cNvPr>
          <p:cNvSpPr/>
          <p:nvPr/>
        </p:nvSpPr>
        <p:spPr>
          <a:xfrm>
            <a:off x="1850775" y="2139496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và đọc nội dung từng tranh?</a:t>
            </a:r>
          </a:p>
          <a:p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tên bài đọc tương ứng với mỗi tranh?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676344-5A94-8D1D-4B35-99E1E247D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83" y="3244788"/>
            <a:ext cx="2972767" cy="22783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6B1D63-859F-04B1-07AD-0C364F80E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732" y="3256556"/>
            <a:ext cx="2818356" cy="2393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1F059F-1D8C-0B21-987E-72170C2CD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2721" y="3256556"/>
            <a:ext cx="2561223" cy="2398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6BC1B1-35AB-F530-1138-2EEFFD7EE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262" y="6198841"/>
            <a:ext cx="2843388" cy="24247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72904F-9957-76F7-CD5A-D877788BA4F6}"/>
              </a:ext>
            </a:extLst>
          </p:cNvPr>
          <p:cNvSpPr txBox="1"/>
          <p:nvPr/>
        </p:nvSpPr>
        <p:spPr>
          <a:xfrm>
            <a:off x="1144465" y="5523153"/>
            <a:ext cx="3657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 lấp lánh.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A8A841-7855-9B9F-F1C7-EB589525A7EA}"/>
              </a:ext>
            </a:extLst>
          </p:cNvPr>
          <p:cNvSpPr txBox="1"/>
          <p:nvPr/>
        </p:nvSpPr>
        <p:spPr>
          <a:xfrm>
            <a:off x="6427025" y="5548425"/>
            <a:ext cx="3267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ăn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022132-6DCD-0289-8BF7-132B30263E00}"/>
              </a:ext>
            </a:extLst>
          </p:cNvPr>
          <p:cNvSpPr txBox="1"/>
          <p:nvPr/>
        </p:nvSpPr>
        <p:spPr>
          <a:xfrm>
            <a:off x="11822721" y="5573624"/>
            <a:ext cx="2947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</a:t>
            </a:r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39112D-B66B-84F3-16D4-DCE103B307D9}"/>
              </a:ext>
            </a:extLst>
          </p:cNvPr>
          <p:cNvSpPr txBox="1"/>
          <p:nvPr/>
        </p:nvSpPr>
        <p:spPr>
          <a:xfrm>
            <a:off x="1374126" y="8529464"/>
            <a:ext cx="3219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toán đặc biệt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FEC967-A3AF-7DAF-2BFF-D9852ACB5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518" y="6198841"/>
            <a:ext cx="2792262" cy="22160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A7E42F-60A8-7C92-DF74-1FBC0F063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9105" y="6277577"/>
            <a:ext cx="2633887" cy="21373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16CBE4-984D-5D69-0330-57F14388773C}"/>
              </a:ext>
            </a:extLst>
          </p:cNvPr>
          <p:cNvSpPr txBox="1"/>
          <p:nvPr/>
        </p:nvSpPr>
        <p:spPr>
          <a:xfrm>
            <a:off x="6677825" y="8429251"/>
            <a:ext cx="2792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cô giáo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2A0FEE-45AC-9A32-46BE-854F8FAB65BD}"/>
              </a:ext>
            </a:extLst>
          </p:cNvPr>
          <p:cNvSpPr txBox="1"/>
          <p:nvPr/>
        </p:nvSpPr>
        <p:spPr>
          <a:xfrm>
            <a:off x="10987464" y="8392180"/>
            <a:ext cx="4618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 của chữ viết</a:t>
            </a:r>
          </a:p>
        </p:txBody>
      </p:sp>
    </p:spTree>
    <p:extLst>
      <p:ext uri="{BB962C8B-B14F-4D97-AF65-F5344CB8AC3E}">
        <p14:creationId xmlns:p14="http://schemas.microsoft.com/office/powerpoint/2010/main" val="410956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  <p:bldP spid="17" grpId="0"/>
      <p:bldP spid="19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63638" y="1600200"/>
            <a:ext cx="14325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Bài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Chọn đọc một trong những bài trên và chia sẻ điều em thích nhất ở bài học đó.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66356" y="533400"/>
            <a:ext cx="6015044" cy="980420"/>
            <a:chOff x="4966356" y="533400"/>
            <a:chExt cx="6015044" cy="9804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13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127919" y="2743200"/>
            <a:ext cx="14935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Bài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Đường từ nhà đến trường của Nam phải vượt qua 3 cây cầu. Hãy giúp Nam đến trường bằng cách tìm từ ngữ theo yêu cầu.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E85868-E0AE-94B9-4AD2-03117B1F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044" y="4449990"/>
            <a:ext cx="7334393" cy="3429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99319" y="38100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Tìm 5 từ chỉ sự vật ở trường:</a:t>
            </a:r>
          </a:p>
          <a:p>
            <a:pPr algn="just"/>
            <a:r>
              <a:rPr lang="en-US" sz="32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 sinh, sách vở, bàn ghế, phòng học, bảng đen.</a:t>
            </a:r>
            <a:endParaRPr lang="en-US" sz="3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9319" y="537966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Tìm 5 từ chỉ hoạt động diễn ra ở trường:</a:t>
            </a:r>
          </a:p>
          <a:p>
            <a:pPr algn="just"/>
            <a:r>
              <a:rPr lang="en-US" sz="32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 bài, vui chơi, thảo luận, đọc bài, viết bài.</a:t>
            </a:r>
            <a:endParaRPr lang="en-US" sz="3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9319" y="694932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Tìm 5 từ chỉ đặc điểm của sự vật, hoạt động ở trường:</a:t>
            </a:r>
          </a:p>
          <a:p>
            <a:pPr algn="just"/>
            <a:r>
              <a:rPr lang="en-US" sz="32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Sôi nổi, vui vẻ, căng thẳng, thoải mái, mệt</a:t>
            </a:r>
            <a:endParaRPr lang="en-US" sz="3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920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394619" y="2270483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Đặt câu với 2 – 3 từ em tìm được ở bài tập 3.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9537" y="3505200"/>
            <a:ext cx="1407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Trong tiết học Toán, chúng em cùng nhau thảo luận rất rôi nổi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9537" y="4648200"/>
            <a:ext cx="1407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Giờ giải lao, cả lớp cùng chơi rất vui vẻ.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8737" y="5842000"/>
            <a:ext cx="1407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Phòng học của chúng em rất sạch sẽ và khang trang.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66356" y="533400"/>
            <a:ext cx="6015044" cy="980420"/>
            <a:chOff x="4966356" y="533400"/>
            <a:chExt cx="6015044" cy="9804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21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25847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396774" y="21336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Bài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dấu câu phù hợp thay cho ô 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807EEC5-1BA0-5D97-897B-F39264A76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74" y="2862136"/>
            <a:ext cx="13980545" cy="597706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66356" y="533400"/>
            <a:ext cx="6015044" cy="980420"/>
            <a:chOff x="4966356" y="533400"/>
            <a:chExt cx="6015044" cy="9804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13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46475" y="52572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?</a:t>
            </a:r>
            <a:endParaRPr lang="en-US" sz="3200" b="1"/>
          </a:p>
        </p:txBody>
      </p:sp>
      <p:sp>
        <p:nvSpPr>
          <p:cNvPr id="19" name="TextBox 18"/>
          <p:cNvSpPr txBox="1"/>
          <p:nvPr/>
        </p:nvSpPr>
        <p:spPr>
          <a:xfrm>
            <a:off x="9471819" y="523240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!</a:t>
            </a:r>
            <a:endParaRPr lang="en-US" sz="3600" b="1"/>
          </a:p>
        </p:txBody>
      </p:sp>
      <p:sp>
        <p:nvSpPr>
          <p:cNvPr id="20" name="TextBox 19"/>
          <p:cNvSpPr txBox="1"/>
          <p:nvPr/>
        </p:nvSpPr>
        <p:spPr>
          <a:xfrm>
            <a:off x="2728119" y="7010400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.</a:t>
            </a:r>
            <a:endParaRPr lang="en-US" sz="4400" b="1"/>
          </a:p>
        </p:txBody>
      </p:sp>
      <p:sp>
        <p:nvSpPr>
          <p:cNvPr id="21" name="TextBox 20"/>
          <p:cNvSpPr txBox="1"/>
          <p:nvPr/>
        </p:nvSpPr>
        <p:spPr>
          <a:xfrm>
            <a:off x="12024519" y="7010399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.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42564922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9724</TotalTime>
  <Words>376</Words>
  <Application>Microsoft Office PowerPoint</Application>
  <PresentationFormat>Custom</PresentationFormat>
  <Paragraphs>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STD</cp:lastModifiedBy>
  <cp:revision>1067</cp:revision>
  <dcterms:created xsi:type="dcterms:W3CDTF">2008-09-09T22:52:10Z</dcterms:created>
  <dcterms:modified xsi:type="dcterms:W3CDTF">2024-10-25T02:58:16Z</dcterms:modified>
</cp:coreProperties>
</file>