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Lst>
  <p:notesMasterIdLst>
    <p:notesMasterId r:id="rId29"/>
  </p:notesMasterIdLst>
  <p:sldIdLst>
    <p:sldId id="318" r:id="rId5"/>
    <p:sldId id="271" r:id="rId6"/>
    <p:sldId id="257" r:id="rId7"/>
    <p:sldId id="258" r:id="rId8"/>
    <p:sldId id="310" r:id="rId9"/>
    <p:sldId id="311" r:id="rId10"/>
    <p:sldId id="312" r:id="rId11"/>
    <p:sldId id="313" r:id="rId12"/>
    <p:sldId id="315" r:id="rId13"/>
    <p:sldId id="319" r:id="rId14"/>
    <p:sldId id="325" r:id="rId15"/>
    <p:sldId id="2007577181" r:id="rId16"/>
    <p:sldId id="329" r:id="rId17"/>
    <p:sldId id="2007577180" r:id="rId18"/>
    <p:sldId id="2007577179" r:id="rId19"/>
    <p:sldId id="320" r:id="rId20"/>
    <p:sldId id="2007577182" r:id="rId21"/>
    <p:sldId id="2007577183" r:id="rId22"/>
    <p:sldId id="2007577186" r:id="rId23"/>
    <p:sldId id="323" r:id="rId24"/>
    <p:sldId id="2007577184" r:id="rId25"/>
    <p:sldId id="2007577165" r:id="rId26"/>
    <p:sldId id="2007577185" r:id="rId27"/>
    <p:sldId id="321" r:id="rId28"/>
  </p:sldIdLst>
  <p:sldSz cx="9144000" cy="5143500" type="screen16x9"/>
  <p:notesSz cx="6858000" cy="9144000"/>
  <p:custDataLst>
    <p:tags r:id="rId3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41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064178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5070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8444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1369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xmlns=""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2024/10/29</a:t>
            </a:fld>
            <a:endParaRPr lang="zh-CN" altLang="en-US"/>
          </a:p>
        </p:txBody>
      </p:sp>
      <p:sp>
        <p:nvSpPr>
          <p:cNvPr id="8" name="页脚占位符 7">
            <a:extLst>
              <a:ext uri="{FF2B5EF4-FFF2-40B4-BE49-F238E27FC236}">
                <a16:creationId xmlns:a16="http://schemas.microsoft.com/office/drawing/2014/main" xmlns=""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2024/10/29</a:t>
            </a:fld>
            <a:endParaRPr lang="zh-CN" altLang="en-US"/>
          </a:p>
        </p:txBody>
      </p:sp>
      <p:sp>
        <p:nvSpPr>
          <p:cNvPr id="4" name="页脚占位符 3">
            <a:extLst>
              <a:ext uri="{FF2B5EF4-FFF2-40B4-BE49-F238E27FC236}">
                <a16:creationId xmlns:a16="http://schemas.microsoft.com/office/drawing/2014/main" xmlns=""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2024/10/29</a:t>
            </a:fld>
            <a:endParaRPr lang="zh-CN" altLang="en-US"/>
          </a:p>
        </p:txBody>
      </p:sp>
      <p:sp>
        <p:nvSpPr>
          <p:cNvPr id="3" name="页脚占位符 2">
            <a:extLst>
              <a:ext uri="{FF2B5EF4-FFF2-40B4-BE49-F238E27FC236}">
                <a16:creationId xmlns:a16="http://schemas.microsoft.com/office/drawing/2014/main" xmlns=""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xmlns=""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xmlns=""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49FD8BA-B8F8-4C32-99B2-07088953258C}"/>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6433999-5566-46C6-9EA2-C38F5ED18168}"/>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C7C482FE-4616-46CB-9839-D3A1B88966BE}"/>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E9DDA75-F972-4447-9048-57CD47650C87}"/>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xmlns=""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A3C349A7-AB1C-4088-AC8B-5DBF8912A792}"/>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8" name="页脚占位符 7">
            <a:extLst>
              <a:ext uri="{FF2B5EF4-FFF2-40B4-BE49-F238E27FC236}">
                <a16:creationId xmlns:a16="http://schemas.microsoft.com/office/drawing/2014/main" xmlns=""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2CC922F-AB54-46AA-ADE7-3425B7E4CE9F}"/>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4" name="页脚占位符 3">
            <a:extLst>
              <a:ext uri="{FF2B5EF4-FFF2-40B4-BE49-F238E27FC236}">
                <a16:creationId xmlns:a16="http://schemas.microsoft.com/office/drawing/2014/main" xmlns=""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5294E5-7639-402B-AC09-00B731267512}"/>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3" name="页脚占位符 2">
            <a:extLst>
              <a:ext uri="{FF2B5EF4-FFF2-40B4-BE49-F238E27FC236}">
                <a16:creationId xmlns:a16="http://schemas.microsoft.com/office/drawing/2014/main" xmlns=""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7792927-1515-4ACA-8541-7A0CFD02A30F}"/>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xmlns=""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9B1E2AA-B126-4883-ADC4-21392D94EAC5}"/>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xmlns=""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0EBE9C6-BEC6-4119-BAF9-1E00A1A29D26}"/>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79920AC-0EEF-4DC3-9496-F6942291182D}"/>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49FD8BA-B8F8-4C32-99B2-07088953258C}"/>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6433999-5566-46C6-9EA2-C38F5ED18168}"/>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C7C482FE-4616-46CB-9839-D3A1B88966BE}"/>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E9DDA75-F972-4447-9048-57CD47650C87}"/>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xmlns=""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A3C349A7-AB1C-4088-AC8B-5DBF8912A792}"/>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8" name="页脚占位符 7">
            <a:extLst>
              <a:ext uri="{FF2B5EF4-FFF2-40B4-BE49-F238E27FC236}">
                <a16:creationId xmlns:a16="http://schemas.microsoft.com/office/drawing/2014/main" xmlns=""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2CC922F-AB54-46AA-ADE7-3425B7E4CE9F}"/>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4" name="页脚占位符 3">
            <a:extLst>
              <a:ext uri="{FF2B5EF4-FFF2-40B4-BE49-F238E27FC236}">
                <a16:creationId xmlns:a16="http://schemas.microsoft.com/office/drawing/2014/main" xmlns=""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5294E5-7639-402B-AC09-00B731267512}"/>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3" name="页脚占位符 2">
            <a:extLst>
              <a:ext uri="{FF2B5EF4-FFF2-40B4-BE49-F238E27FC236}">
                <a16:creationId xmlns:a16="http://schemas.microsoft.com/office/drawing/2014/main" xmlns=""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7792927-1515-4ACA-8541-7A0CFD02A30F}"/>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xmlns=""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9B1E2AA-B126-4883-ADC4-21392D94EAC5}"/>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xmlns=""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0EBE9C6-BEC6-4119-BAF9-1E00A1A29D26}"/>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79920AC-0EEF-4DC3-9496-F6942291182D}"/>
              </a:ext>
            </a:extLst>
          </p:cNvPr>
          <p:cNvSpPr>
            <a:spLocks noGrp="1"/>
          </p:cNvSpPr>
          <p:nvPr>
            <p:ph type="dt" sz="half" idx="10"/>
          </p:nvPr>
        </p:nvSpPr>
        <p:spPr/>
        <p:txBody>
          <a:body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3F674225-3A43-9D71-1854-9FCCA3961649}"/>
              </a:ext>
            </a:extLst>
          </p:cNvPr>
          <p:cNvPicPr>
            <a:picLocks noChangeAspect="1"/>
          </p:cNvPicPr>
          <p:nvPr userDrawn="1"/>
        </p:nvPicPr>
        <p:blipFill>
          <a:blip r:embed="rId24"/>
          <a:stretch>
            <a:fillRect/>
          </a:stretch>
        </p:blipFill>
        <p:spPr>
          <a:xfrm>
            <a:off x="-1499285" y="0"/>
            <a:ext cx="1319917" cy="1319917"/>
          </a:xfrm>
          <a:prstGeom prst="rect">
            <a:avLst/>
          </a:prstGeom>
        </p:spPr>
      </p:pic>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8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xmlns=""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xmlns=""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3.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2.sv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6.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4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0.pn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6.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47.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0.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38.png"/><Relationship Id="rId18" Type="http://schemas.openxmlformats.org/officeDocument/2006/relationships/image" Target="../media/image58.svg"/><Relationship Id="rId3" Type="http://schemas.openxmlformats.org/officeDocument/2006/relationships/image" Target="../media/image27.png"/><Relationship Id="rId21" Type="http://schemas.openxmlformats.org/officeDocument/2006/relationships/image" Target="../media/image41.png"/><Relationship Id="rId7" Type="http://schemas.openxmlformats.org/officeDocument/2006/relationships/image" Target="../media/image36.png"/><Relationship Id="rId12" Type="http://schemas.openxmlformats.org/officeDocument/2006/relationships/image" Target="../media/image47.svg"/><Relationship Id="rId17"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56.svg"/><Relationship Id="rId20" Type="http://schemas.openxmlformats.org/officeDocument/2006/relationships/image" Target="../media/image45.svg"/><Relationship Id="rId1" Type="http://schemas.openxmlformats.org/officeDocument/2006/relationships/slideLayout" Target="../slideLayouts/slideLayout46.xml"/><Relationship Id="rId6" Type="http://schemas.openxmlformats.org/officeDocument/2006/relationships/image" Target="../media/image36.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9.png"/><Relationship Id="rId23" Type="http://schemas.openxmlformats.org/officeDocument/2006/relationships/image" Target="../media/image42.png"/><Relationship Id="rId10" Type="http://schemas.openxmlformats.org/officeDocument/2006/relationships/image" Target="../media/image52.svg"/><Relationship Id="rId19" Type="http://schemas.openxmlformats.org/officeDocument/2006/relationships/image" Target="../media/image33.png"/><Relationship Id="rId4" Type="http://schemas.openxmlformats.org/officeDocument/2006/relationships/image" Target="../media/image34.svg"/><Relationship Id="rId9" Type="http://schemas.openxmlformats.org/officeDocument/2006/relationships/image" Target="../media/image37.png"/><Relationship Id="rId14" Type="http://schemas.openxmlformats.org/officeDocument/2006/relationships/image" Target="../media/image54.svg"/><Relationship Id="rId22"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4.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2.sv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36.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6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0.png"/><Relationship Id="rId1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6.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2.sv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36.sv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9.jpg"/><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slide" Target="slide4.xml"/><Relationship Id="rId11" Type="http://schemas.openxmlformats.org/officeDocument/2006/relationships/slide" Target="slide10.xml"/><Relationship Id="rId5" Type="http://schemas.microsoft.com/office/2007/relationships/hdphoto" Target="../media/hdphoto1.wdp"/><Relationship Id="rId10" Type="http://schemas.openxmlformats.org/officeDocument/2006/relationships/slide" Target="slide8.xml"/><Relationship Id="rId4" Type="http://schemas.openxmlformats.org/officeDocument/2006/relationships/image" Target="../media/image10.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8.svg"/><Relationship Id="rId3" Type="http://schemas.openxmlformats.org/officeDocument/2006/relationships/image" Target="../media/image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xmlns=""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xmlns=""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xmlns=""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xmlns=""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xmlns=""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xmlns=""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xmlns=""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xmlns=""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xmlns=""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xmlns=""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xmlns=""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xmlns=""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xmlns=""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xmlns=""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xmlns=""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xmlns=""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xmlns=""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xmlns=""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xmlns=""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xmlns=""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xmlns=""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xmlns=""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xmlns=""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xmlns=""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xmlns=""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xmlns=""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xmlns=""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xmlns=""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xmlns=""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xmlns=""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xmlns=""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xmlns=""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xmlns=""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xmlns=""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xmlns=""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xmlns=""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xmlns=""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xmlns=""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xmlns=""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xmlns=""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xmlns=""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xmlns=""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xmlns=""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xmlns=""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xmlns=""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xmlns=""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xmlns=""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xmlns=""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xmlns=""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xmlns=""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xmlns=""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xmlns=""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xmlns=""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xmlns=""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xmlns=""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xmlns=""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xmlns=""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xmlns=""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xmlns=""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xmlns=""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xmlns=""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xmlns=""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xmlns=""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xmlns=""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xmlns=""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xmlns=""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xmlns=""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xmlns=""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xmlns=""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xmlns=""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xmlns=""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xmlns=""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xmlns=""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xmlns=""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xmlns=""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xmlns=""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xmlns=""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xmlns=""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xmlns=""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xmlns=""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xmlns=""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xmlns=""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xmlns=""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xmlns=""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xmlns=""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xmlns=""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xmlns=""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xmlns=""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xmlns=""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xmlns=""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xmlns=""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xmlns=""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xmlns=""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xmlns=""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xmlns=""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xmlns=""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xmlns=""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xmlns=""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xmlns=""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xmlns=""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xmlns=""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xmlns=""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xmlns=""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xmlns=""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xmlns=""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xmlns=""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xmlns=""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xmlns=""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xmlns=""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xmlns=""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xmlns=""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xmlns=""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xmlns=""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xmlns=""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xmlns=""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xmlns=""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xmlns=""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xmlns=""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xmlns=""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xmlns=""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xmlns=""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xmlns=""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xmlns=""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xmlns=""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xmlns=""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xmlns=""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xmlns=""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xmlns=""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xmlns=""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xmlns=""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xmlns=""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xmlns=""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xmlns=""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xmlns=""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xmlns=""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xmlns=""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xmlns=""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xmlns=""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xmlns=""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xmlns=""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xmlns=""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xmlns=""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xmlns=""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xmlns=""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xmlns=""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xmlns=""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xmlns=""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xmlns=""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xmlns=""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xmlns=""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xmlns=""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xmlns=""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xmlns=""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xmlns=""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xmlns=""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xmlns=""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xmlns=""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xmlns=""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xmlns=""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xmlns=""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xmlns=""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xmlns=""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xmlns=""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xmlns=""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xmlns=""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xmlns=""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xmlns=""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xmlns=""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xmlns=""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xmlns=""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xmlns=""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xmlns=""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xmlns=""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xmlns=""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xmlns=""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xmlns=""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xmlns=""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xmlns=""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xmlns=""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xmlns=""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xmlns=""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xmlns=""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xmlns=""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xmlns=""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xmlns=""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xmlns=""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xmlns=""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xmlns=""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xmlns=""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xmlns=""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xmlns=""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xmlns=""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xmlns=""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xmlns=""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xmlns=""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xmlns=""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xmlns=""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xmlns=""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xmlns=""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xmlns=""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xmlns=""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xmlns=""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xmlns=""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xmlns=""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xmlns=""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xmlns=""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xmlns=""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xmlns=""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xmlns=""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xmlns=""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xmlns=""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xmlns=""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xmlns=""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xmlns=""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xmlns=""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xmlns=""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xmlns=""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xmlns=""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xmlns=""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xmlns=""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xmlns=""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xmlns=""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xmlns=""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xmlns=""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xmlns=""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xmlns=""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xmlns=""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xmlns=""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xmlns=""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xmlns=""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xmlns=""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xmlns=""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xmlns=""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xmlns=""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xmlns=""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xmlns=""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xmlns=""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xmlns=""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xmlns=""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xmlns=""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xmlns=""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xmlns=""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xmlns=""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xmlns=""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xmlns=""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xmlns=""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xmlns=""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xmlns=""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xmlns=""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xmlns=""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xmlns=""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xmlns=""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xmlns=""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xmlns=""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xmlns=""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xmlns=""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xmlns=""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xmlns=""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xmlns=""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xmlns=""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xmlns=""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xmlns=""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xmlns=""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xmlns=""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xmlns=""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xmlns=""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xmlns=""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xmlns=""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xmlns=""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xmlns=""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xmlns=""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xmlns=""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xmlns=""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xmlns=""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xmlns=""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xmlns=""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xmlns=""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xmlns=""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xmlns=""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xmlns=""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xmlns=""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xmlns=""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xmlns=""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xmlns=""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xmlns=""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xmlns=""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xmlns=""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xmlns=""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xmlns=""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xmlns=""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xmlns=""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xmlns=""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xmlns=""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xmlns=""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xmlns=""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xmlns=""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xmlns=""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xmlns=""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xmlns=""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xmlns=""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xmlns=""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xmlns=""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xmlns=""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xmlns=""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xmlns=""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xmlns=""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xmlns=""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xmlns=""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xmlns=""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xmlns=""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xmlns=""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xmlns=""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xmlns=""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xmlns=""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xmlns=""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xmlns=""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xmlns=""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xmlns=""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xmlns=""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xmlns=""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xmlns=""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xmlns=""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xmlns=""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xmlns=""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xmlns=""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xmlns=""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xmlns=""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xmlns=""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xmlns=""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xmlns=""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xmlns=""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xmlns=""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xmlns=""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xmlns=""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xmlns=""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xmlns=""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xmlns=""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xmlns=""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xmlns=""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xmlns=""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xmlns=""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xmlns=""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xmlns=""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xmlns=""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xmlns=""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xmlns=""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xmlns=""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xmlns=""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xmlns=""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xmlns=""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xmlns=""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xmlns=""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xmlns=""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xmlns=""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xmlns=""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xmlns=""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xmlns=""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xmlns=""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xmlns=""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xmlns=""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xmlns=""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xmlns=""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xmlns=""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xmlns=""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xmlns=""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xmlns=""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xmlns=""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xmlns=""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xmlns=""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xmlns=""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xmlns=""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xmlns=""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xmlns=""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xmlns=""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xmlns=""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xmlns=""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xmlns=""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xmlns=""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xmlns=""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xmlns=""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xmlns=""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xmlns=""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xmlns=""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xmlns=""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xmlns=""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xmlns=""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xmlns=""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xmlns=""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xmlns=""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xmlns=""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xmlns=""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xmlns=""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xmlns=""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xmlns=""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xmlns=""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xmlns=""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xmlns=""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xmlns=""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xmlns=""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xmlns=""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xmlns=""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xmlns=""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xmlns=""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xmlns=""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xmlns=""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xmlns=""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xmlns=""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xmlns=""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xmlns=""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xmlns=""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xmlns=""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xmlns=""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xmlns=""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xmlns=""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xmlns=""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xmlns=""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xmlns=""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xmlns=""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xmlns=""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xmlns=""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xmlns=""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xmlns=""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xmlns=""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xmlns=""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xmlns=""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xmlns=""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xmlns=""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xmlns=""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xmlns="" id="{6796C9DD-4FD8-4F03-97F0-86BD21F4117A}"/>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xmlns=""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xmlns=""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xmlns=""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xmlns=""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xmlns=""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xmlns=""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xmlns="" id="{3B2DED9E-67EF-4CBD-8EDA-960086B37A07}"/>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xmlns=""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xmlns=""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xmlns=""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xmlns=""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xmlns=""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xmlns=""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xmlns=""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xmlns=""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xmlns=""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xmlns=""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xmlns=""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xmlns=""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xmlns=""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xmlns=""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xmlns=""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xmlns=""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xmlns=""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xmlns=""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xmlns=""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xmlns=""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xmlns=""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xmlns=""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xmlns=""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xmlns=""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xmlns=""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xmlns=""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xmlns=""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xmlns=""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xmlns=""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xmlns=""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xmlns=""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xmlns=""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xmlns=""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xmlns=""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xmlns=""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xmlns=""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xmlns=""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xmlns=""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xmlns=""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xmlns=""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xmlns=""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xmlns=""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xmlns=""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xmlns=""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xmlns=""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xmlns=""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xmlns=""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xmlns=""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xmlns=""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xmlns=""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xmlns=""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xmlns=""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xmlns=""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xmlns=""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xmlns=""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xmlns=""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xmlns=""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xmlns=""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xmlns=""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xmlns=""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xmlns=""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xmlns=""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xmlns=""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xmlns=""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xmlns=""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xmlns=""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xmlns=""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xmlns=""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xmlns=""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xmlns=""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xmlns=""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xmlns=""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xmlns=""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xmlns=""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xmlns=""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xmlns=""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xmlns=""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xmlns=""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xmlns=""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xmlns=""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xmlns=""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xmlns=""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xmlns=""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xmlns=""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xmlns=""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xmlns=""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xmlns=""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xmlns=""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xmlns=""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xmlns=""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xmlns=""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xmlns=""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xmlns=""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xmlns=""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xmlns=""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xmlns=""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xmlns=""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xmlns=""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xmlns=""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xmlns=""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xmlns=""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xmlns=""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xmlns=""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xmlns=""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xmlns=""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xmlns=""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xmlns=""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xmlns=""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xmlns=""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xmlns=""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xmlns=""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xmlns=""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xmlns=""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xmlns=""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xmlns=""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xmlns=""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xmlns=""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xmlns=""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xmlns=""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xmlns=""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xmlns=""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xmlns=""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xmlns=""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xmlns=""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xmlns=""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xmlns=""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xmlns=""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xmlns=""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xmlns=""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xmlns=""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xmlns=""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xmlns=""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xmlns=""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xmlns=""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xmlns=""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xmlns=""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xmlns=""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xmlns=""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xmlns=""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xmlns=""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xmlns=""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xmlns=""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xmlns=""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xmlns=""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xmlns=""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xmlns=""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xmlns=""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xmlns=""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xmlns=""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xmlns=""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xmlns=""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xmlns=""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xmlns=""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xmlns=""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xmlns=""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xmlns=""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xmlns=""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xmlns=""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xmlns=""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xmlns=""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xmlns=""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xmlns=""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xmlns=""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xmlns=""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xmlns=""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xmlns=""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xmlns=""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xmlns=""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xmlns=""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xmlns=""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xmlns=""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xmlns=""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xmlns=""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xmlns=""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xmlns=""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xmlns=""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xmlns=""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xmlns=""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xmlns=""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xmlns=""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xmlns=""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xmlns=""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xmlns=""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xmlns=""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xmlns=""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xmlns=""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xmlns=""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xmlns=""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xmlns=""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xmlns=""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xmlns=""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xmlns=""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xmlns=""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xmlns=""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xmlns=""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xmlns=""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xmlns=""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xmlns=""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xmlns=""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xmlns=""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xmlns=""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xmlns=""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xmlns=""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xmlns=""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xmlns=""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xmlns=""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xmlns=""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xmlns=""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xmlns=""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xmlns=""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xmlns=""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xmlns=""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xmlns=""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xmlns=""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xmlns=""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xmlns=""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xmlns=""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xmlns=""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xmlns=""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xmlns=""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xmlns=""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xmlns=""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xmlns=""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xmlns=""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xmlns=""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xmlns=""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xmlns=""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xmlns=""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xmlns=""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xmlns=""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xmlns=""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xmlns=""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xmlns=""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xmlns=""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xmlns=""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xmlns=""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xmlns=""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xmlns=""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xmlns=""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xmlns=""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xmlns=""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xmlns=""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xmlns=""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xmlns=""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xmlns=""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xmlns=""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xmlns=""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xmlns=""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xmlns="" id="{EF10935B-F4B8-4982-B502-9831DE9E21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xmlns="" id="{1A577FB0-71FA-4E53-A769-21E8216ED0D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xmlns="" id="{3199D98D-0468-4E9B-A3BD-B1558108BA9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xmlns="" id="{CF8E86F2-4D97-437D-A0EB-E859740ECA5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xmlns="" id="{B617CC39-0D32-4764-A375-4F98BE50E4C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xmlns="" id="{35511E80-2541-4EE0-96E5-1BD015F79AE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xmlns="" id="{D46EEA50-74D7-4AA3-BB84-92B07F4442A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xmlns="" id="{E3C60820-EFCD-47FD-8CEE-67792B2C4DB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xmlns="" id="{1AE3598D-BB70-4195-A8BC-3B12940CD77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xmlns="" id="{6796C9DD-4FD8-4F03-97F0-86BD21F4117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xmlns="" id="{B8A22908-C5FC-4833-B53D-65EE6D261AF9}"/>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xmlns=""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xmlns=""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xmlns=""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xmlns=""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xmlns=""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xmlns=""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xmlns=""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xmlns=""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xmlns=""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xmlns=""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xmlns=""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xmlns=""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xmlns=""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xmlns=""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xmlns=""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xmlns=""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xmlns=""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xmlns=""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xmlns="" id="{1E8D7709-D2DA-42B2-9371-DCA0EAE2181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xmlns=""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xmlns=""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xmlns=""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xmlns=""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xmlns=""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xmlns=""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xmlns=""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xmlns=""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xmlns=""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xmlns=""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xmlns=""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xmlns=""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xmlns=""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xmlns=""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xmlns=""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xmlns=""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xmlns=""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xmlns=""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xmlns=""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xmlns=""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xmlns=""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xmlns=""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xmlns=""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xmlns=""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xmlns=""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xmlns=""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xmlns=""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xmlns=""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xmlns=""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xmlns=""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xmlns=""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xmlns=""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xmlns=""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xmlns=""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xmlns=""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xmlns=""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xmlns=""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xmlns=""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xmlns=""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xmlns=""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xmlns=""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xmlns=""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xmlns=""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xmlns=""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xmlns=""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xmlns=""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xmlns=""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xmlns=""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xmlns=""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xmlns=""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xmlns=""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xmlns=""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xmlns=""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xmlns=""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xmlns=""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xmlns=""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xmlns=""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xmlns=""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xmlns=""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xmlns=""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xmlns=""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xmlns=""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xmlns=""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xmlns=""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xmlns=""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xmlns=""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xmlns=""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xmlns=""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xmlns=""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xmlns=""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xmlns=""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xmlns=""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xmlns=""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xmlns=""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xmlns=""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xmlns=""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xmlns=""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xmlns=""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xmlns=""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xmlns=""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xmlns=""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xmlns=""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xmlns=""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xmlns=""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xmlns=""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xmlns=""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xmlns=""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xmlns=""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xmlns=""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xmlns=""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xmlns=""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xmlns=""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xmlns=""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xmlns=""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xmlns=""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xmlns=""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xmlns=""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xmlns=""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xmlns=""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xmlns=""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xmlns=""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xmlns=""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xmlns=""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xmlns=""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xmlns=""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xmlns=""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xmlns=""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xmlns=""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xmlns=""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xmlns=""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xmlns=""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xmlns=""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xmlns=""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xmlns=""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xmlns=""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xmlns=""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xmlns=""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xmlns=""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xmlns=""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xmlns=""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xmlns=""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xmlns=""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xmlns=""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xmlns=""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xmlns=""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xmlns=""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xmlns=""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xmlns=""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xmlns=""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xmlns=""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xmlns=""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xmlns=""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xmlns=""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xmlns=""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xmlns=""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xmlns=""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xmlns=""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xmlns=""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xmlns=""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xmlns=""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xmlns=""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xmlns=""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xmlns=""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xmlns=""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xmlns=""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xmlns=""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xmlns=""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xmlns=""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xmlns=""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xmlns=""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xmlns=""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xmlns=""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xmlns=""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xmlns=""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xmlns=""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xmlns=""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xmlns=""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xmlns=""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xmlns=""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xmlns=""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xmlns=""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xmlns=""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xmlns=""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xmlns=""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xmlns=""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xmlns=""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xmlns=""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xmlns=""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xmlns=""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xmlns=""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xmlns=""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xmlns=""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xmlns=""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xmlns=""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xmlns=""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xmlns=""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xmlns=""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xmlns=""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xmlns=""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xmlns=""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xmlns=""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xmlns=""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xmlns=""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xmlns=""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xmlns=""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xmlns=""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xmlns=""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xmlns=""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xmlns=""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xmlns=""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xmlns=""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xmlns=""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xmlns=""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xmlns=""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xmlns=""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xmlns=""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xmlns=""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xmlns=""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xmlns=""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xmlns=""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xmlns=""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xmlns=""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xmlns=""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xmlns=""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xmlns=""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xmlns=""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xmlns=""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xmlns=""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xmlns=""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xmlns=""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xmlns=""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xmlns=""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xmlns=""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xmlns=""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xmlns=""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xmlns=""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xmlns=""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xmlns=""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xmlns=""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xmlns=""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xmlns=""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xmlns=""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xmlns=""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xmlns=""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xmlns=""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xmlns=""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xmlns=""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xmlns=""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xmlns=""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xmlns=""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xmlns=""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xmlns=""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xmlns=""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xmlns=""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xmlns=""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xmlns=""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xmlns=""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xmlns=""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xmlns=""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xmlns=""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xmlns=""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xmlns=""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xmlns=""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xmlns=""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xmlns=""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xmlns=""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xmlns=""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xmlns=""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xmlns=""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xmlns=""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xmlns=""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xmlns=""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xmlns=""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xmlns=""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xmlns=""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xmlns=""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xmlns=""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xmlns=""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xmlns=""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xmlns=""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xmlns=""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xmlns=""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xmlns=""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xmlns=""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xmlns=""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xmlns=""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xmlns=""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xmlns=""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xmlns=""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xmlns=""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xmlns=""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xmlns=""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xmlns=""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xmlns=""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xmlns=""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xmlns=""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xmlns=""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xmlns=""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xmlns=""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xmlns=""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xmlns=""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xmlns=""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xmlns=""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xmlns=""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xmlns=""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xmlns=""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xmlns=""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xmlns=""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xmlns=""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xmlns=""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xmlns=""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xmlns=""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xmlns=""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xmlns=""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xmlns=""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xmlns=""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xmlns=""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xmlns=""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xmlns=""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xmlns=""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xmlns=""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xmlns=""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xmlns=""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xmlns=""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xmlns=""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xmlns=""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xmlns=""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xmlns=""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xmlns=""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xmlns=""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xmlns=""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xmlns=""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xmlns=""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xmlns=""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xmlns=""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xmlns=""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xmlns=""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xmlns=""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xmlns=""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xmlns=""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xmlns=""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xmlns=""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xmlns=""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xmlns=""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xmlns=""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xmlns=""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xmlns=""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xmlns=""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xmlns=""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xmlns=""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xmlns=""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xmlns=""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xmlns=""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xmlns=""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xmlns=""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xmlns=""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xmlns=""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xmlns=""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xmlns=""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xmlns=""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xmlns=""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xmlns=""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xmlns=""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xmlns=""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xmlns=""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xmlns=""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xmlns=""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xmlns=""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xmlns=""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xmlns=""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xmlns=""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xmlns=""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xmlns=""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xmlns=""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xmlns=""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xmlns=""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xmlns=""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xmlns=""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xmlns=""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xmlns=""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xmlns=""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xmlns=""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xmlns=""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xmlns=""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xmlns=""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xmlns=""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xmlns=""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xmlns=""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xmlns=""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xmlns=""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xmlns=""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xmlns=""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xmlns=""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xmlns=""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xmlns=""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xmlns=""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xmlns=""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xmlns=""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xmlns=""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xmlns=""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xmlns=""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xmlns=""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xmlns=""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xmlns=""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xmlns=""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xmlns=""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xmlns=""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xmlns=""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xmlns=""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xmlns=""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xmlns=""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xmlns=""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xmlns=""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xmlns=""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xmlns=""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xmlns=""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xmlns=""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xmlns=""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xmlns=""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xmlns=""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xmlns=""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xmlns=""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xmlns=""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xmlns=""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xmlns=""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xmlns=""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xmlns=""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xmlns=""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xmlns=""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xmlns=""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xmlns=""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xmlns=""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xmlns=""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xmlns=""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xmlns=""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xmlns=""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xmlns=""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xmlns=""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xmlns=""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xmlns=""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xmlns=""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xmlns=""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xmlns=""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xmlns=""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xmlns=""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xmlns=""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xmlns=""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xmlns=""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xmlns=""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xmlns=""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xmlns=""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xmlns=""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xmlns=""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xmlns=""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xmlns=""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xmlns=""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xmlns=""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xmlns=""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xmlns=""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xmlns=""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xmlns=""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xmlns=""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xmlns=""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xmlns=""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xmlns=""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xmlns=""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xmlns=""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xmlns=""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xmlns=""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xmlns=""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xmlns=""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xmlns=""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xmlns=""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xmlns=""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xmlns=""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xmlns=""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xmlns=""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xmlns=""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xmlns=""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xmlns=""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xmlns=""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xmlns=""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xmlns=""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xmlns=""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xmlns=""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xmlns=""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xmlns=""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xmlns=""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xmlns=""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xmlns=""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xmlns=""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xmlns=""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xmlns=""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xmlns=""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xmlns=""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xmlns=""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xmlns=""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xmlns=""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xmlns=""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xmlns=""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xmlns=""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xmlns=""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xmlns=""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xmlns=""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xmlns=""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xmlns=""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xmlns=""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xmlns=""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xmlns=""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xmlns=""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xmlns=""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xmlns=""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xmlns=""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xmlns=""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xmlns=""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xmlns=""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xmlns=""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xmlns=""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xmlns=""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xmlns=""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xmlns=""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xmlns=""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xmlns=""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xmlns=""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xmlns=""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xmlns=""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xmlns=""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xmlns=""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xmlns=""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xmlns=""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xmlns=""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xmlns=""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xmlns=""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xmlns=""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xmlns=""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xmlns=""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xmlns=""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xmlns=""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xmlns=""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xmlns=""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xmlns=""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xmlns=""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xmlns=""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xmlns=""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xmlns=""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xmlns=""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xmlns=""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xmlns=""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xmlns=""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xmlns=""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xmlns=""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xmlns=""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xmlns=""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xmlns=""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xmlns=""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xmlns=""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xmlns=""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xmlns=""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xmlns=""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xmlns=""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xmlns=""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xmlns=""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xmlns=""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xmlns=""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xmlns=""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xmlns=""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xmlns=""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724</Words>
  <Application>Microsoft Office PowerPoint</Application>
  <PresentationFormat>On-screen Show (16:9)</PresentationFormat>
  <Paragraphs>151</Paragraphs>
  <Slides>24</Slides>
  <Notes>12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24</vt:i4>
      </vt:variant>
    </vt:vector>
  </HeadingPairs>
  <TitlesOfParts>
    <vt:vector size="43" baseType="lpstr">
      <vt:lpstr>微软雅黑</vt:lpstr>
      <vt:lpstr>#9Slide03 AmpleSoft Bold</vt:lpstr>
      <vt:lpstr>#9Slide07 Bungee</vt:lpstr>
      <vt:lpstr>#9Slide07 SVNBango</vt:lpstr>
      <vt:lpstr>#9Slide07 SVNZiclets</vt:lpstr>
      <vt:lpstr>Arial</vt:lpstr>
      <vt:lpstr>Bowlby One</vt:lpstr>
      <vt:lpstr>Calibri</vt:lpstr>
      <vt:lpstr>Cambria</vt:lpstr>
      <vt:lpstr>Open Sans</vt:lpstr>
      <vt:lpstr>SVN-A Love Of Thunder</vt:lpstr>
      <vt:lpstr>SVN-Gretoon</vt:lpstr>
      <vt:lpstr>Times New Roman</vt:lpstr>
      <vt:lpstr>UTM Neo Sans Intel</vt:lpstr>
      <vt:lpstr>等线</vt:lpstr>
      <vt:lpstr>Summer Pool Party MK Plan by Slidesgo</vt:lpstr>
      <vt:lpstr>Office 主题​​</vt:lpstr>
      <vt:lpstr>1_Office 主题​​</vt:lpstr>
      <vt:lpstr>2_Office 主题​​</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Admin</cp:lastModifiedBy>
  <cp:revision>44</cp:revision>
  <dcterms:modified xsi:type="dcterms:W3CDTF">2024-10-29T01:47:31Z</dcterms:modified>
</cp:coreProperties>
</file>