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0" r:id="rId2"/>
  </p:sldMasterIdLst>
  <p:notesMasterIdLst>
    <p:notesMasterId r:id="rId12"/>
  </p:notesMasterIdLst>
  <p:sldIdLst>
    <p:sldId id="258" r:id="rId3"/>
    <p:sldId id="278" r:id="rId4"/>
    <p:sldId id="260" r:id="rId5"/>
    <p:sldId id="261" r:id="rId6"/>
    <p:sldId id="265" r:id="rId7"/>
    <p:sldId id="331" r:id="rId8"/>
    <p:sldId id="332" r:id="rId9"/>
    <p:sldId id="33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4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290C-47A1-4732-A813-8B5A453CAA80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64F5-2F35-420A-8603-82F49E9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0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4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24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2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3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8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88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26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2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3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0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29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70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7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6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9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3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5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98C7B91-DD7B-772D-C0BD-8AE98BAF8E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616" y="0"/>
            <a:ext cx="1840482" cy="18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8" y="6900862"/>
            <a:ext cx="3138417" cy="323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C1BF12-2D57-A04F-768A-0BB37B02C051}"/>
              </a:ext>
            </a:extLst>
          </p:cNvPr>
          <p:cNvSpPr txBox="1"/>
          <p:nvPr userDrawn="1"/>
        </p:nvSpPr>
        <p:spPr>
          <a:xfrm>
            <a:off x="0" y="8267643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87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597" y="672557"/>
            <a:ext cx="3233040" cy="5974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201" y="199302"/>
            <a:ext cx="8480271" cy="930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xmlns="" id="{16CB688A-5FBA-7431-6409-986AA8A3EB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xmlns="" id="{3B2AA0B8-BB23-3953-7EF7-0D10A35C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239" y="883403"/>
            <a:ext cx="3233040" cy="5974597"/>
          </a:xfrm>
          <a:prstGeom prst="rect">
            <a:avLst/>
          </a:prstGeom>
        </p:spPr>
      </p:pic>
      <p:pic>
        <p:nvPicPr>
          <p:cNvPr id="4" name="图片 164">
            <a:extLst>
              <a:ext uri="{FF2B5EF4-FFF2-40B4-BE49-F238E27FC236}">
                <a16:creationId xmlns:a16="http://schemas.microsoft.com/office/drawing/2014/main" xmlns="" id="{19C92798-B768-EC32-4F26-56873B442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680" y="4880376"/>
            <a:ext cx="2076302" cy="1855979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6FC148C8-952C-A6C3-3CE3-E84B04641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43" y="207001"/>
            <a:ext cx="2477158" cy="6650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CC53EF-C83E-43EB-77D6-95ECB9D82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1785" y="4503351"/>
            <a:ext cx="2158171" cy="12863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9FD402C-17B2-B005-21A7-9215FC9A1113}"/>
              </a:ext>
            </a:extLst>
          </p:cNvPr>
          <p:cNvGrpSpPr/>
          <p:nvPr/>
        </p:nvGrpSpPr>
        <p:grpSpPr>
          <a:xfrm>
            <a:off x="6883772" y="9056233"/>
            <a:ext cx="4631396" cy="1446550"/>
            <a:chOff x="2143293" y="1362427"/>
            <a:chExt cx="4679925" cy="8737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2BC44D7-993E-6C0A-511D-1A99628BAAE6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srgbClr val="FFFFFF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DDEE4DD-34E2-AF91-A4A4-511D8F3277DE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683900"/>
                  </a:solidFill>
                  <a:effectLst/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</p:grpSp>
      <p:pic>
        <p:nvPicPr>
          <p:cNvPr id="15" name="Picture 14" descr="A pink and white sign&#10;&#10;Description automatically generated">
            <a:extLst>
              <a:ext uri="{FF2B5EF4-FFF2-40B4-BE49-F238E27FC236}">
                <a16:creationId xmlns:a16="http://schemas.microsoft.com/office/drawing/2014/main" xmlns="" id="{9C84B60E-8363-EFB2-7C47-304B5DF6F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1" y="1971675"/>
            <a:ext cx="828737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C03B0AB-C688-C1FE-C414-1D45B7A9043C}"/>
              </a:ext>
            </a:extLst>
          </p:cNvPr>
          <p:cNvGrpSpPr/>
          <p:nvPr/>
        </p:nvGrpSpPr>
        <p:grpSpPr>
          <a:xfrm>
            <a:off x="385482" y="233082"/>
            <a:ext cx="11313459" cy="1180461"/>
            <a:chOff x="385482" y="233082"/>
            <a:chExt cx="11313459" cy="118046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B4277A58-1A14-7E25-4728-C622867ED32B}"/>
                </a:ext>
              </a:extLst>
            </p:cNvPr>
            <p:cNvSpPr/>
            <p:nvPr/>
          </p:nvSpPr>
          <p:spPr>
            <a:xfrm>
              <a:off x="385482" y="233082"/>
              <a:ext cx="11313459" cy="11804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412376" y="295838"/>
              <a:ext cx="11223813" cy="9848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số đo phù hợp với diện tích của bức tranh Rô-bốt vừa vẽ trong hình dưới đây.</a:t>
              </a:r>
              <a:endParaRPr lang="vi-VN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DF7636-0852-1DA8-8889-483E2CE2B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1666875"/>
            <a:ext cx="6019800" cy="331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9FA37F-27B9-E8B3-F184-0209511D0EB3}"/>
              </a:ext>
            </a:extLst>
          </p:cNvPr>
          <p:cNvSpPr txBox="1"/>
          <p:nvPr/>
        </p:nvSpPr>
        <p:spPr>
          <a:xfrm>
            <a:off x="1019175" y="5295900"/>
            <a:ext cx="1049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 km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 B. 1 ha                                       C. 1 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159BD8-44D2-88E7-0DD3-C498A8AB1097}"/>
              </a:ext>
            </a:extLst>
          </p:cNvPr>
          <p:cNvSpPr/>
          <p:nvPr/>
        </p:nvSpPr>
        <p:spPr>
          <a:xfrm>
            <a:off x="9210675" y="5276850"/>
            <a:ext cx="47625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979268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18720" y="771420"/>
              <a:ext cx="10623022" cy="92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 các số đo sau theo đơn vị mét vuông.</a:t>
              </a:r>
              <a:endPara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xmlns="" id="{2042D343-5E78-44DA-FA15-E3EC080C3E37}"/>
              </a:ext>
            </a:extLst>
          </p:cNvPr>
          <p:cNvSpPr/>
          <p:nvPr/>
        </p:nvSpPr>
        <p:spPr>
          <a:xfrm>
            <a:off x="914400" y="1628775"/>
            <a:ext cx="10919011" cy="4991406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D802CA6-6C94-10D5-5597-2CA5041A2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28263"/>
              </p:ext>
            </p:extLst>
          </p:nvPr>
        </p:nvGraphicFramePr>
        <p:xfrm>
          <a:off x="2524125" y="2206784"/>
          <a:ext cx="7762875" cy="548640"/>
        </p:xfrm>
        <a:graphic>
          <a:graphicData uri="http://schemas.openxmlformats.org/drawingml/2006/table">
            <a:tbl>
              <a:tblPr/>
              <a:tblGrid>
                <a:gridCol w="2587625">
                  <a:extLst>
                    <a:ext uri="{9D8B030D-6E8A-4147-A177-3AD203B41FA5}">
                      <a16:colId xmlns:a16="http://schemas.microsoft.com/office/drawing/2014/main" xmlns="" val="676491265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xmlns="" val="619357701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xmlns="" val="2525728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km</a:t>
                      </a:r>
                      <a:r>
                        <a:rPr lang="en-US" sz="36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8 ha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450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40066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E25D7D9-656A-D3B7-F9CB-6F458157BC24}"/>
                  </a:ext>
                </a:extLst>
              </p:cNvPr>
              <p:cNvSpPr txBox="1"/>
              <p:nvPr/>
            </p:nvSpPr>
            <p:spPr>
              <a:xfrm>
                <a:off x="1638300" y="3352800"/>
                <a:ext cx="9639300" cy="258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2 km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 × 1 000 000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2 000 000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8 ha = 8 × 10 000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80 000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450 dm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4,5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5D7D9-656A-D3B7-F9CB-6F458157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352800"/>
                <a:ext cx="9639300" cy="2587247"/>
              </a:xfrm>
              <a:prstGeom prst="rect">
                <a:avLst/>
              </a:prstGeom>
              <a:blipFill>
                <a:blip r:embed="rId2"/>
                <a:stretch>
                  <a:fillRect l="-164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1CEECA-E385-0B56-9A85-D620314EB238}"/>
              </a:ext>
            </a:extLst>
          </p:cNvPr>
          <p:cNvGrpSpPr/>
          <p:nvPr/>
        </p:nvGrpSpPr>
        <p:grpSpPr>
          <a:xfrm>
            <a:off x="385483" y="430432"/>
            <a:ext cx="2738718" cy="979268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18719" y="668336"/>
              <a:ext cx="10623023" cy="1133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&gt;,&lt;,=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xmlns="" id="{2042D343-5E78-44DA-FA15-E3EC080C3E37}"/>
              </a:ext>
            </a:extLst>
          </p:cNvPr>
          <p:cNvSpPr/>
          <p:nvPr/>
        </p:nvSpPr>
        <p:spPr>
          <a:xfrm>
            <a:off x="523875" y="1619250"/>
            <a:ext cx="11515725" cy="4991406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86128A-9698-EA18-5DF2-74E5E0554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933700"/>
            <a:ext cx="9886950" cy="781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D94FC1-0FE7-0AC0-FE03-F41FB625F816}"/>
              </a:ext>
            </a:extLst>
          </p:cNvPr>
          <p:cNvSpPr txBox="1"/>
          <p:nvPr/>
        </p:nvSpPr>
        <p:spPr>
          <a:xfrm>
            <a:off x="990600" y="4095750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402 dm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68F7D32-464B-5C4D-5494-5FC41A50A96E}"/>
              </a:ext>
            </a:extLst>
          </p:cNvPr>
          <p:cNvSpPr/>
          <p:nvPr/>
        </p:nvSpPr>
        <p:spPr>
          <a:xfrm>
            <a:off x="3552825" y="2952750"/>
            <a:ext cx="609600" cy="609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1C98BB-A382-7DF4-F471-F39D8B3075C4}"/>
              </a:ext>
            </a:extLst>
          </p:cNvPr>
          <p:cNvSpPr txBox="1"/>
          <p:nvPr/>
        </p:nvSpPr>
        <p:spPr>
          <a:xfrm>
            <a:off x="7543800" y="3848100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2 800 ha = 28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D36B50F-C485-022F-3643-25B5C960211C}"/>
              </a:ext>
            </a:extLst>
          </p:cNvPr>
          <p:cNvSpPr/>
          <p:nvPr/>
        </p:nvSpPr>
        <p:spPr>
          <a:xfrm>
            <a:off x="9115425" y="2895600"/>
            <a:ext cx="609600" cy="609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403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750793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390525" y="629888"/>
              <a:ext cx="11106149" cy="121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6 m,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m.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300000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 m</a:t>
              </a:r>
              <a:r>
                <a:rPr lang="en-US" sz="2800" b="0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căn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xmlns="" id="{2042D343-5E78-44DA-FA15-E3EC080C3E37}"/>
              </a:ext>
            </a:extLst>
          </p:cNvPr>
          <p:cNvSpPr/>
          <p:nvPr/>
        </p:nvSpPr>
        <p:spPr>
          <a:xfrm>
            <a:off x="466726" y="2647949"/>
            <a:ext cx="11366686" cy="3972231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15968-D00C-1334-5E01-A2E8545D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3390900"/>
            <a:ext cx="4191000" cy="2476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558F41-F0F0-74EE-978F-C78E2D85B6D3}"/>
              </a:ext>
            </a:extLst>
          </p:cNvPr>
          <p:cNvSpPr txBox="1"/>
          <p:nvPr/>
        </p:nvSpPr>
        <p:spPr>
          <a:xfrm>
            <a:off x="1371600" y="3381375"/>
            <a:ext cx="4991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= 30 (m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300 000 × 30 = 9 000 000 (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9 000 000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750793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390525" y="629888"/>
              <a:ext cx="11106149" cy="121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 ta cắt một tấm kính hình chữ nhật thành 5 tấm kính giống nhau để đóng khung ảnh. Mỗi tấm có chiều dài 6 dm và chiều rộng 4 dm. Hỏi tấm kính ban đầu có diện tích là bao nhiêu mét vuông?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xmlns="" id="{2042D343-5E78-44DA-FA15-E3EC080C3E37}"/>
              </a:ext>
            </a:extLst>
          </p:cNvPr>
          <p:cNvSpPr/>
          <p:nvPr/>
        </p:nvSpPr>
        <p:spPr>
          <a:xfrm>
            <a:off x="466726" y="2647949"/>
            <a:ext cx="11366686" cy="3972231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558F41-F0F0-74EE-978F-C78E2D85B6D3}"/>
              </a:ext>
            </a:extLst>
          </p:cNvPr>
          <p:cNvSpPr txBox="1"/>
          <p:nvPr/>
        </p:nvSpPr>
        <p:spPr>
          <a:xfrm>
            <a:off x="1371600" y="3381375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4 = 24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× 5 = 120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120 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1,2 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1,2 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398069-96E5-35C2-9486-C5FE5F4D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07" y="3324225"/>
            <a:ext cx="3549893" cy="25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78509" y="1854047"/>
            <a:ext cx="4467447" cy="3149905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611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1792" y="1854047"/>
            <a:ext cx="4465414" cy="3149905"/>
            <a:chOff x="1100936" y="892774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36" y="892774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6654" y="2338259"/>
              <a:ext cx="4295392" cy="143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6" y="1304726"/>
            <a:ext cx="3080224" cy="547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748" y="734700"/>
            <a:ext cx="432853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275</Words>
  <Application>Microsoft Office PowerPoint</Application>
  <PresentationFormat>Widescreen</PresentationFormat>
  <Paragraphs>36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宋体</vt:lpstr>
      <vt:lpstr>#9Slide06 FS Playlist Script</vt:lpstr>
      <vt:lpstr>Aptos</vt:lpstr>
      <vt:lpstr>Arial</vt:lpstr>
      <vt:lpstr>Calibri</vt:lpstr>
      <vt:lpstr>Calibri Light</vt:lpstr>
      <vt:lpstr>Cambria</vt:lpstr>
      <vt:lpstr>Cambria Math</vt:lpstr>
      <vt:lpstr>HY견고딕</vt:lpstr>
      <vt:lpstr>Times New Roman</vt:lpstr>
      <vt:lpstr>UTM Avo</vt:lpstr>
      <vt:lpstr>等线</vt:lpstr>
      <vt:lpstr>Office 主题</vt:lpstr>
      <vt:lpstr>1_觅知网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Thảo</dc:creator>
  <cp:keywords>Hương Thảo - 0972115126</cp:keywords>
  <cp:lastModifiedBy>Admin</cp:lastModifiedBy>
  <cp:revision>22</cp:revision>
  <dcterms:created xsi:type="dcterms:W3CDTF">2024-02-18T03:34:57Z</dcterms:created>
  <dcterms:modified xsi:type="dcterms:W3CDTF">2024-10-29T01:53:06Z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2024-02-18T04:11:02Z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90c7ac69-182f-4214-a165-f4e002acdc49</vt:lpwstr>
  </property>
  <property fmtid="{D5CDD505-2E9C-101B-9397-08002B2CF9AE}" pid="8" name="MSIP_Label_defa4170-0d19-0005-0004-bc88714345d2_ContentBits">
    <vt:lpwstr>0</vt:lpwstr>
  </property>
</Properties>
</file>