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</p:sldMasterIdLst>
  <p:notesMasterIdLst>
    <p:notesMasterId r:id="rId21"/>
  </p:notesMasterIdLst>
  <p:sldIdLst>
    <p:sldId id="281" r:id="rId4"/>
    <p:sldId id="298" r:id="rId5"/>
    <p:sldId id="334" r:id="rId6"/>
    <p:sldId id="283" r:id="rId7"/>
    <p:sldId id="301" r:id="rId8"/>
    <p:sldId id="284" r:id="rId9"/>
    <p:sldId id="335" r:id="rId10"/>
    <p:sldId id="311" r:id="rId11"/>
    <p:sldId id="336" r:id="rId12"/>
    <p:sldId id="337" r:id="rId13"/>
    <p:sldId id="312" r:id="rId14"/>
    <p:sldId id="299" r:id="rId15"/>
    <p:sldId id="338" r:id="rId16"/>
    <p:sldId id="300" r:id="rId17"/>
    <p:sldId id="306" r:id="rId18"/>
    <p:sldId id="308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5AF-75D2-4CD0-A2AD-EC2974607C6B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EB1B-2348-48ED-A967-986DD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2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44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1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18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91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36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19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6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103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69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38D13C78-5BFE-9309-22CA-D0573908B17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72" y="8002262"/>
            <a:ext cx="1164507" cy="1164507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5EF1A314-6F0E-69F8-3960-160808A4870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B5068AAD-77D1-1B10-5EA0-16C53C74818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6E970E3C-B02D-336D-F792-1DE83173F2C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8.svg"/><Relationship Id="rId3" Type="http://schemas.openxmlformats.org/officeDocument/2006/relationships/image" Target="../media/image8.svg"/><Relationship Id="rId21" Type="http://schemas.openxmlformats.org/officeDocument/2006/relationships/image" Target="../media/image15.png"/><Relationship Id="rId7" Type="http://schemas.openxmlformats.org/officeDocument/2006/relationships/image" Target="../media/image12.sv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4.sv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12" Type="http://schemas.openxmlformats.org/officeDocument/2006/relationships/image" Target="../media/image6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0.svg"/><Relationship Id="rId5" Type="http://schemas.openxmlformats.org/officeDocument/2006/relationships/image" Target="../media/image30.png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12.svg"/><Relationship Id="rId9" Type="http://schemas.openxmlformats.org/officeDocument/2006/relationships/image" Target="../media/image21.pn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6.png"/><Relationship Id="rId18" Type="http://schemas.openxmlformats.org/officeDocument/2006/relationships/image" Target="../media/image58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57.png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.png"/><Relationship Id="rId5" Type="http://schemas.microsoft.com/office/2007/relationships/hdphoto" Target="../media/hdphoto3.wdp"/><Relationship Id="rId1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46.png"/><Relationship Id="rId9" Type="http://schemas.openxmlformats.org/officeDocument/2006/relationships/image" Target="../media/image20.png"/><Relationship Id="rId1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0.png"/><Relationship Id="rId1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59.png"/><Relationship Id="rId12" Type="http://schemas.openxmlformats.org/officeDocument/2006/relationships/image" Target="../media/image24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image" Target="../media/image12.svg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0.png"/><Relationship Id="rId1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59.png"/><Relationship Id="rId12" Type="http://schemas.openxmlformats.org/officeDocument/2006/relationships/image" Target="../media/image24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image" Target="../media/image12.svg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19.png"/><Relationship Id="rId7" Type="http://schemas.openxmlformats.org/officeDocument/2006/relationships/image" Target="../media/image12.svg"/><Relationship Id="rId12" Type="http://schemas.openxmlformats.org/officeDocument/2006/relationships/image" Target="../media/image8.png"/><Relationship Id="rId17" Type="http://schemas.openxmlformats.org/officeDocument/2006/relationships/image" Target="../media/image43.png"/><Relationship Id="rId25" Type="http://schemas.openxmlformats.org/officeDocument/2006/relationships/image" Target="../media/image60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24" Type="http://schemas.openxmlformats.org/officeDocument/2006/relationships/image" Target="../media/image21.png"/><Relationship Id="rId5" Type="http://schemas.openxmlformats.org/officeDocument/2006/relationships/image" Target="../media/image10.svg"/><Relationship Id="rId15" Type="http://schemas.openxmlformats.org/officeDocument/2006/relationships/image" Target="../media/image11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14.svg"/><Relationship Id="rId14" Type="http://schemas.openxmlformats.org/officeDocument/2006/relationships/image" Target="../media/image10.png"/><Relationship Id="rId22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19.png"/><Relationship Id="rId7" Type="http://schemas.openxmlformats.org/officeDocument/2006/relationships/image" Target="../media/image12.svg"/><Relationship Id="rId12" Type="http://schemas.openxmlformats.org/officeDocument/2006/relationships/image" Target="../media/image8.png"/><Relationship Id="rId17" Type="http://schemas.openxmlformats.org/officeDocument/2006/relationships/image" Target="../media/image43.png"/><Relationship Id="rId25" Type="http://schemas.openxmlformats.org/officeDocument/2006/relationships/image" Target="../media/image62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24" Type="http://schemas.openxmlformats.org/officeDocument/2006/relationships/image" Target="../media/image21.png"/><Relationship Id="rId5" Type="http://schemas.openxmlformats.org/officeDocument/2006/relationships/image" Target="../media/image10.svg"/><Relationship Id="rId15" Type="http://schemas.openxmlformats.org/officeDocument/2006/relationships/image" Target="../media/image11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14.svg"/><Relationship Id="rId14" Type="http://schemas.openxmlformats.org/officeDocument/2006/relationships/image" Target="../media/image10.png"/><Relationship Id="rId22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image" Target="../media/image12.svg"/><Relationship Id="rId21" Type="http://schemas.microsoft.com/office/2007/relationships/hdphoto" Target="../media/hdphoto2.wdp"/><Relationship Id="rId7" Type="http://schemas.openxmlformats.org/officeDocument/2006/relationships/image" Target="../media/image18.png"/><Relationship Id="rId12" Type="http://schemas.openxmlformats.org/officeDocument/2006/relationships/image" Target="../media/image24.svg"/><Relationship Id="rId17" Type="http://schemas.openxmlformats.org/officeDocument/2006/relationships/image" Target="../media/image23.png"/><Relationship Id="rId2" Type="http://schemas.openxmlformats.org/officeDocument/2006/relationships/image" Target="../media/image5.png"/><Relationship Id="rId16" Type="http://schemas.openxmlformats.org/officeDocument/2006/relationships/image" Target="../media/image4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7.png"/><Relationship Id="rId10" Type="http://schemas.openxmlformats.org/officeDocument/2006/relationships/image" Target="../media/image11.png"/><Relationship Id="rId19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8.png"/><Relationship Id="rId14" Type="http://schemas.openxmlformats.org/officeDocument/2006/relationships/image" Target="../media/image21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svg"/><Relationship Id="rId1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9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svg"/><Relationship Id="rId11" Type="http://schemas.openxmlformats.org/officeDocument/2006/relationships/image" Target="../media/image28.png"/><Relationship Id="rId5" Type="http://schemas.openxmlformats.org/officeDocument/2006/relationships/image" Target="../media/image6.png"/><Relationship Id="rId15" Type="http://schemas.openxmlformats.org/officeDocument/2006/relationships/image" Target="../media/image24.svg"/><Relationship Id="rId10" Type="http://schemas.openxmlformats.org/officeDocument/2006/relationships/image" Target="../media/image12.svg"/><Relationship Id="rId4" Type="http://schemas.openxmlformats.org/officeDocument/2006/relationships/image" Target="../media/image10.svg"/><Relationship Id="rId9" Type="http://schemas.openxmlformats.org/officeDocument/2006/relationships/image" Target="../media/image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45.png"/><Relationship Id="rId7" Type="http://schemas.openxmlformats.org/officeDocument/2006/relationships/image" Target="../media/image12.svg"/><Relationship Id="rId12" Type="http://schemas.openxmlformats.org/officeDocument/2006/relationships/image" Target="../media/image8.png"/><Relationship Id="rId17" Type="http://schemas.openxmlformats.org/officeDocument/2006/relationships/image" Target="../media/image43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14.sv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6.png"/><Relationship Id="rId18" Type="http://schemas.openxmlformats.org/officeDocument/2006/relationships/image" Target="../media/image48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47.png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png"/><Relationship Id="rId11" Type="http://schemas.openxmlformats.org/officeDocument/2006/relationships/image" Target="../media/image4.png"/><Relationship Id="rId5" Type="http://schemas.microsoft.com/office/2007/relationships/hdphoto" Target="../media/hdphoto3.wdp"/><Relationship Id="rId1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46.png"/><Relationship Id="rId9" Type="http://schemas.openxmlformats.org/officeDocument/2006/relationships/image" Target="../media/image20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0.svg"/><Relationship Id="rId18" Type="http://schemas.openxmlformats.org/officeDocument/2006/relationships/image" Target="../media/image49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46.png"/><Relationship Id="rId15" Type="http://schemas.openxmlformats.org/officeDocument/2006/relationships/image" Target="../media/image14.svg"/><Relationship Id="rId10" Type="http://schemas.openxmlformats.org/officeDocument/2006/relationships/image" Target="../media/image20.png"/><Relationship Id="rId19" Type="http://schemas.openxmlformats.org/officeDocument/2006/relationships/image" Target="../media/image50.png"/><Relationship Id="rId4" Type="http://schemas.openxmlformats.org/officeDocument/2006/relationships/image" Target="../media/image12.svg"/><Relationship Id="rId9" Type="http://schemas.openxmlformats.org/officeDocument/2006/relationships/image" Target="../media/image31.pn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20.png"/><Relationship Id="rId12" Type="http://schemas.openxmlformats.org/officeDocument/2006/relationships/image" Target="../media/image14.svg"/><Relationship Id="rId2" Type="http://schemas.openxmlformats.org/officeDocument/2006/relationships/image" Target="../media/image5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.png"/><Relationship Id="rId5" Type="http://schemas.openxmlformats.org/officeDocument/2006/relationships/image" Target="../media/image24.svg"/><Relationship Id="rId15" Type="http://schemas.openxmlformats.org/officeDocument/2006/relationships/image" Target="../media/image51.png"/><Relationship Id="rId10" Type="http://schemas.openxmlformats.org/officeDocument/2006/relationships/image" Target="../media/image10.svg"/><Relationship Id="rId4" Type="http://schemas.openxmlformats.org/officeDocument/2006/relationships/image" Target="../media/image30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20.png"/><Relationship Id="rId12" Type="http://schemas.openxmlformats.org/officeDocument/2006/relationships/image" Target="../media/image14.svg"/><Relationship Id="rId17" Type="http://schemas.openxmlformats.org/officeDocument/2006/relationships/image" Target="../media/image54.png"/><Relationship Id="rId2" Type="http://schemas.openxmlformats.org/officeDocument/2006/relationships/image" Target="../media/image5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.png"/><Relationship Id="rId5" Type="http://schemas.openxmlformats.org/officeDocument/2006/relationships/image" Target="../media/image24.svg"/><Relationship Id="rId15" Type="http://schemas.openxmlformats.org/officeDocument/2006/relationships/image" Target="../media/image53.png"/><Relationship Id="rId10" Type="http://schemas.openxmlformats.org/officeDocument/2006/relationships/image" Target="../media/image10.svg"/><Relationship Id="rId4" Type="http://schemas.openxmlformats.org/officeDocument/2006/relationships/image" Target="../media/image30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59442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58728" y="-927951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580796"/>
            <a:ext cx="5104137" cy="39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xmlns="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1F3189-85DD-85C7-B91D-1384755EAC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4957" y="719772"/>
            <a:ext cx="3250883" cy="2845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EB5A7B8-AD98-780B-406F-4BD87C0A7131}"/>
              </a:ext>
            </a:extLst>
          </p:cNvPr>
          <p:cNvSpPr/>
          <p:nvPr/>
        </p:nvSpPr>
        <p:spPr>
          <a:xfrm>
            <a:off x="5343505" y="92226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một vật (cái com-pa, cái gậy, cái kiềng) để đỡ vật đó có thể đứng được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63CD8E9-6BC1-2515-3A34-A6DD19C1C5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35760" y="3696824"/>
            <a:ext cx="3228022" cy="27522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9B23713-5998-EF3D-0727-B75F93C1D556}"/>
              </a:ext>
            </a:extLst>
          </p:cNvPr>
          <p:cNvSpPr/>
          <p:nvPr/>
        </p:nvSpPr>
        <p:spPr>
          <a:xfrm>
            <a:off x="5282545" y="389914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cơ thể người và động vật, có chức năng di chuyển (bước)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nghĩa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3324FD8-8F90-8629-2831-1CD14D76CCB4}"/>
              </a:ext>
            </a:extLst>
          </p:cNvPr>
          <p:cNvSpPr/>
          <p:nvPr/>
        </p:nvSpPr>
        <p:spPr>
          <a:xfrm>
            <a:off x="5364480" y="985520"/>
            <a:ext cx="5587999" cy="1400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 nhau: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nét nghĩa đều chỉ phần phía dưới cùng, có tác dụng nâng đỡ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84FB7FF-AB89-973B-5584-03DF0EFD9144}"/>
              </a:ext>
            </a:extLst>
          </p:cNvPr>
          <p:cNvSpPr/>
          <p:nvPr/>
        </p:nvSpPr>
        <p:spPr>
          <a:xfrm>
            <a:off x="5364480" y="3312160"/>
            <a:ext cx="5892800" cy="280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nhau: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a: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của vật, có tác dụng đỡ vật.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b: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cơ thể người và động vật, tác dụng giúp nâng đỡ cơ thể và di chuyển</a:t>
            </a:r>
          </a:p>
        </p:txBody>
      </p:sp>
    </p:spTree>
    <p:extLst>
      <p:ext uri="{BB962C8B-B14F-4D97-AF65-F5344CB8AC3E}">
        <p14:creationId xmlns:p14="http://schemas.microsoft.com/office/powerpoint/2010/main" val="590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xmlns="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52546" y="0"/>
            <a:ext cx="240806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câu để phân biệt các nghĩa của mỗi từ sau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7FCE79-5D73-DEE6-6B11-9668E115C6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2449" y="1387792"/>
            <a:ext cx="8390383" cy="4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xmlns="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xmlns="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(1) Lan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1FD853-A07E-CC49-5749-B1ACE6B8DB40}"/>
              </a:ext>
            </a:extLst>
          </p:cNvPr>
          <p:cNvSpPr txBox="1"/>
          <p:nvPr/>
        </p:nvSpPr>
        <p:spPr>
          <a:xfrm>
            <a:off x="111760" y="670560"/>
            <a:ext cx="5628639" cy="2108299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 tàu như một tấm khiên lớn xé toang cả khối nước khổng lồ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xmlns="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xmlns="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(2) Bạn Mai </a:t>
            </a: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 </a:t>
            </a:r>
          </a:p>
          <a:p>
            <a:pPr lvl="0" algn="ctr">
              <a:defRPr/>
            </a:pP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 m </a:t>
            </a: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60 rồi đấy.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1FD853-A07E-CC49-5749-B1ACE6B8DB40}"/>
              </a:ext>
            </a:extLst>
          </p:cNvPr>
          <p:cNvSpPr txBox="1"/>
          <p:nvPr/>
        </p:nvSpPr>
        <p:spPr>
          <a:xfrm>
            <a:off x="111760" y="965200"/>
            <a:ext cx="5628639" cy="1452384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Kết quả thi của Hoa cao thứ 2 trong khối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5" y="1384021"/>
            <a:ext cx="523082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502795"/>
            <a:ext cx="6965696" cy="2764215"/>
          </a:xfrm>
          <a:prstGeom prst="cloudCallout">
            <a:avLst>
              <a:gd name="adj1" fmla="val 56583"/>
              <a:gd name="adj2" fmla="val 2115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no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ED8C8783-F676-8AF2-3A35-93B90F4EEAF1}"/>
              </a:ext>
            </a:extLst>
          </p:cNvPr>
          <p:cNvSpPr/>
          <p:nvPr/>
        </p:nvSpPr>
        <p:spPr>
          <a:xfrm>
            <a:off x="1371600" y="477520"/>
            <a:ext cx="5191760" cy="1483360"/>
          </a:xfrm>
          <a:prstGeom prst="wedgeRoundRectCallout">
            <a:avLst>
              <a:gd name="adj1" fmla="val 60576"/>
              <a:gd name="adj2" fmla="val -6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Hắn ăn ngấu nghiến cho tới khi no bụng. (bụng: bộ phận của cơ thể; nghĩa gốc)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7" y="-1013676"/>
            <a:ext cx="8408291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57438" y="1884337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60285" y="1074834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4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95425" y="1722723"/>
              <a:ext cx="8629650" cy="107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gốc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xmlns="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xmlns="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5" name="Picture 4" descr="A white and pink text with yellow edges&#10;&#10;Description automatically generated">
            <a:extLst>
              <a:ext uri="{FF2B5EF4-FFF2-40B4-BE49-F238E27FC236}">
                <a16:creationId xmlns:a16="http://schemas.microsoft.com/office/drawing/2014/main" xmlns="" id="{A0E4614C-AB47-5CAF-255B-04E1724520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-128588"/>
            <a:ext cx="6391275" cy="14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6276" y="352424"/>
            <a:ext cx="9892600" cy="1655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75" y="3479629"/>
            <a:ext cx="3613607" cy="378643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68F171C-558A-204F-E1AE-BBD19732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14962"/>
              </p:ext>
            </p:extLst>
          </p:nvPr>
        </p:nvGraphicFramePr>
        <p:xfrm>
          <a:off x="552450" y="2443690"/>
          <a:ext cx="8829674" cy="3452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4837">
                  <a:extLst>
                    <a:ext uri="{9D8B030D-6E8A-4147-A177-3AD203B41FA5}">
                      <a16:colId xmlns:a16="http://schemas.microsoft.com/office/drawing/2014/main" xmlns="" val="3900010625"/>
                    </a:ext>
                  </a:extLst>
                </a:gridCol>
                <a:gridCol w="4414837">
                  <a:extLst>
                    <a:ext uri="{9D8B030D-6E8A-4147-A177-3AD203B41FA5}">
                      <a16:colId xmlns:a16="http://schemas.microsoft.com/office/drawing/2014/main" xmlns="" val="417795660"/>
                    </a:ext>
                  </a:extLst>
                </a:gridCol>
              </a:tblGrid>
              <a:tr h="9725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7070186"/>
                  </a:ext>
                </a:extLst>
              </a:tr>
              <a:tr h="2479767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798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FDA45F-D051-6DCD-1A03-C87E64B2EC43}"/>
              </a:ext>
            </a:extLst>
          </p:cNvPr>
          <p:cNvSpPr txBox="1"/>
          <p:nvPr/>
        </p:nvSpPr>
        <p:spPr>
          <a:xfrm>
            <a:off x="771525" y="36766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615994-A11A-26AA-86CA-98680DE1C302}"/>
              </a:ext>
            </a:extLst>
          </p:cNvPr>
          <p:cNvSpPr txBox="1"/>
          <p:nvPr/>
        </p:nvSpPr>
        <p:spPr>
          <a:xfrm>
            <a:off x="5153025" y="37147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xmlns="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5569"/>
            <a:ext cx="7372350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83675" y="1365687"/>
            <a:ext cx="662083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xmlns="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nghĩa của từ hạt trong mỗi đoạn thơ dưới đây. Từ hạt trong đoạn thơ nào được dùng với nghĩa gốc?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71970" y="-159113"/>
            <a:ext cx="3353091" cy="147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5FC0CE-C82D-944C-BACA-DB69E197B6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85975" y="2566987"/>
            <a:ext cx="7962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xmlns="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8899DA-FBD2-B8D1-094C-482FB26026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4912" y="914400"/>
            <a:ext cx="341947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0A5021-DCB4-C82E-38C8-5A291CBBC9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72175" y="819150"/>
            <a:ext cx="4514850" cy="20955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608BA0FF-B351-6961-D688-D548E86A023B}"/>
              </a:ext>
            </a:extLst>
          </p:cNvPr>
          <p:cNvSpPr/>
          <p:nvPr/>
        </p:nvSpPr>
        <p:spPr>
          <a:xfrm>
            <a:off x="2514600" y="296227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1F940AA-2031-0812-3990-26175408E8DD}"/>
              </a:ext>
            </a:extLst>
          </p:cNvPr>
          <p:cNvSpPr/>
          <p:nvPr/>
        </p:nvSpPr>
        <p:spPr>
          <a:xfrm>
            <a:off x="1025935" y="366620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FB542B46-295F-8DCB-7593-D9A57024B298}"/>
              </a:ext>
            </a:extLst>
          </p:cNvPr>
          <p:cNvSpPr/>
          <p:nvPr/>
        </p:nvSpPr>
        <p:spPr>
          <a:xfrm>
            <a:off x="7787640" y="293179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3590DFE-1B7A-97F6-A9B9-F6EDF0C87B1B}"/>
              </a:ext>
            </a:extLst>
          </p:cNvPr>
          <p:cNvSpPr/>
          <p:nvPr/>
        </p:nvSpPr>
        <p:spPr>
          <a:xfrm>
            <a:off x="6298975" y="363572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phần chất lỏng có hình giống như hạt của quả.</a:t>
            </a:r>
          </a:p>
        </p:txBody>
      </p:sp>
    </p:spTree>
    <p:extLst>
      <p:ext uri="{BB962C8B-B14F-4D97-AF65-F5344CB8AC3E}">
        <p14:creationId xmlns:p14="http://schemas.microsoft.com/office/powerpoint/2010/main" val="994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xmlns="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8BE972-115D-A5F8-14F3-C0EB7BCC5220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đoạn thơ dưới đây, từ chân được dùng với các nghĩa nào? Các nghĩa đó có gì giống và khác nhau?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1F0848-3F6C-7841-3A6B-3DD87CC284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8665" y="2555240"/>
            <a:ext cx="8439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xmlns="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E47C0C-BF98-0A9A-1953-45C6596A584F}"/>
              </a:ext>
            </a:extLst>
          </p:cNvPr>
          <p:cNvSpPr txBox="1"/>
          <p:nvPr/>
        </p:nvSpPr>
        <p:spPr>
          <a:xfrm>
            <a:off x="1592827" y="-75886"/>
            <a:ext cx="3802133" cy="267051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029EC8-A9DF-3740-F17F-384E940BBB4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2BB62F-EE32-C62C-DD0C-9428AE3B94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9062" y="2325370"/>
            <a:ext cx="5894449" cy="37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513</Words>
  <Application>Microsoft Office PowerPoint</Application>
  <PresentationFormat>Widescreen</PresentationFormat>
  <Paragraphs>47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Cambria</vt:lpstr>
      <vt:lpstr>Garamond</vt:lpstr>
      <vt:lpstr>Tahoma</vt:lpstr>
      <vt:lpstr>Trebuchet MS</vt:lpstr>
      <vt:lpstr>等线</vt:lpstr>
      <vt:lpstr>2_Office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2024-08-03T10:52:38Z</dcterms:created>
  <dcterms:modified xsi:type="dcterms:W3CDTF">2024-10-29T01:45:31Z</dcterms:modified>
</cp:coreProperties>
</file>