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80" r:id="rId2"/>
    <p:sldId id="281" r:id="rId3"/>
    <p:sldId id="257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9" d="100"/>
          <a:sy n="79" d="100"/>
        </p:scale>
        <p:origin x="1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xmlns="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xmlns="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xmlns="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xmlns="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xmlns="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xmlns="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xmlns="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xmlns="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xmlns="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xmlns="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xmlns="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xmlns="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xmlns="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xmlns="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xmlns="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339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黑体</vt:lpstr>
      <vt:lpstr>宋体</vt:lpstr>
      <vt:lpstr>#9Slide03 IcielSamsung Sharp Bo</vt:lpstr>
      <vt:lpstr>Arial</vt:lpstr>
      <vt:lpstr>Calibri</vt:lpstr>
      <vt:lpstr>Cambria</vt:lpstr>
      <vt:lpstr>Cambria (Đầu đề)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10</cp:revision>
  <dcterms:created xsi:type="dcterms:W3CDTF">2022-11-10T14:07:48Z</dcterms:created>
  <dcterms:modified xsi:type="dcterms:W3CDTF">2024-10-29T01:46:01Z</dcterms:modified>
</cp:coreProperties>
</file>