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7" r:id="rId3"/>
    <p:sldId id="259" r:id="rId4"/>
    <p:sldId id="281" r:id="rId5"/>
    <p:sldId id="285" r:id="rId6"/>
    <p:sldId id="286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7" r:id="rId16"/>
    <p:sldId id="283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03401-5C3B-4C6A-AD8E-034DB4555C50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EFB53-A6D3-4C6B-81DC-C4E18A2E9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3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AC204D-27AC-4250-9506-60D70617CA69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7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EFB53-A6D3-4C6B-81DC-C4E18A2E90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1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5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2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3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8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1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9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770C1-5349-4B2A-BDA9-67A51D931D4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B39F-B345-43C8-B24C-6CEF02959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99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770C1-5349-4B2A-BDA9-67A51D931D44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B39F-B345-43C8-B24C-6CEF02959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5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60800"/>
            <a:ext cx="396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2743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solidFill>
                  <a:srgbClr val="FFFF00"/>
                </a:solid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CHÀO MỪNG QUÝ THẦY CÔ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solidFill>
                  <a:srgbClr val="FFFF00"/>
                </a:solid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ĐẾN DỰ GIỜ</a:t>
            </a:r>
          </a:p>
        </p:txBody>
      </p:sp>
      <p:sp>
        <p:nvSpPr>
          <p:cNvPr id="14341" name="WordArt 9"/>
          <p:cNvSpPr>
            <a:spLocks noChangeArrowheads="1" noChangeShapeType="1" noTextEdit="1"/>
          </p:cNvSpPr>
          <p:nvPr/>
        </p:nvSpPr>
        <p:spPr bwMode="auto"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Môn: 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"/>
                <a:cs typeface="Arial"/>
              </a:rPr>
              <a:t>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3429001"/>
            <a:ext cx="5047850" cy="727760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b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Mai Thu Hương</a:t>
            </a:r>
            <a:endParaRPr lang="en-US" b="1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b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1A</a:t>
            </a:r>
            <a:endParaRPr lang="en-US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6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23363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7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357562" y="3322637"/>
            <a:ext cx="6858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6694488"/>
            <a:ext cx="91948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9" descr="n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5634038" y="3309938"/>
            <a:ext cx="6827837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5" descr="Chemistry-inazuma-eleven-34381942-800-6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24425"/>
            <a:ext cx="25908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6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1947" y="176127"/>
            <a:ext cx="2505053" cy="941185"/>
            <a:chOff x="63499" y="1429216"/>
            <a:chExt cx="1970814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499" y="1429216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1948" y="1295400"/>
            <a:ext cx="89820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k</a:t>
            </a:r>
            <a:r>
              <a:rPr lang="en-US" sz="7200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hèn</a:t>
            </a:r>
            <a:r>
              <a:rPr lang="en-US" sz="7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sz="7200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sen</a:t>
            </a:r>
            <a:r>
              <a:rPr lang="en-US" sz="7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sz="7200" err="1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nến</a:t>
            </a:r>
            <a:r>
              <a:rPr lang="en-US" sz="720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7200" smtClean="0">
                <a:solidFill>
                  <a:srgbClr val="00B050"/>
                </a:solidFill>
                <a:latin typeface=".VnArial" panose="020B7200000000000000" pitchFamily="34" charset="0"/>
                <a:cs typeface="Times New Roman" pitchFamily="18" charset="0"/>
              </a:rPr>
              <a:t>ngh</a:t>
            </a:r>
            <a:r>
              <a:rPr lang="en-US" sz="720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ển</a:t>
            </a:r>
            <a:endParaRPr lang="en-US" sz="7200" dirty="0" smtClean="0">
              <a:solidFill>
                <a:srgbClr val="00B050"/>
              </a:solidFill>
              <a:latin typeface="+mj-lt"/>
              <a:cs typeface="Times New Roman" pitchFamily="18" charset="0"/>
            </a:endParaRPr>
          </a:p>
          <a:p>
            <a:endParaRPr lang="en-US" sz="7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itchFamily="18" charset="0"/>
            </a:endParaRPr>
          </a:p>
          <a:p>
            <a:r>
              <a:rPr lang="en-US" sz="7200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chín</a:t>
            </a:r>
            <a:r>
              <a:rPr lang="en-US" sz="7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7200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mịn</a:t>
            </a:r>
            <a:r>
              <a:rPr lang="en-US" sz="7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sz="72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cún</a:t>
            </a:r>
            <a:r>
              <a:rPr lang="en-US" sz="7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sz="72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vun</a:t>
            </a:r>
            <a:endParaRPr lang="en-US" sz="72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4800601"/>
            <a:ext cx="6781800" cy="984520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ngọn </a:t>
            </a:r>
            <a:r>
              <a:rPr lang="en-US" sz="9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nến</a:t>
            </a:r>
            <a:endParaRPr lang="en-US" sz="9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50704" y="4953000"/>
            <a:ext cx="261209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ánh sáng, Phát sáng, ký hiệu, Ngọn lửa, ngọn lửa, bóng tối, thắp  sáng, Trang trí, Đốt, Ánh nến, Ngọn nến vô tình 1538x2050 - - 633011 - hình  ảnh đẹp - PxHere"/>
          <p:cNvSpPr>
            <a:spLocks noChangeAspect="1" noChangeArrowheads="1"/>
          </p:cNvSpPr>
          <p:nvPr/>
        </p:nvSpPr>
        <p:spPr bwMode="auto">
          <a:xfrm>
            <a:off x="116971" y="-144463"/>
            <a:ext cx="2291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ánh sáng, Phát sáng, ký hiệu, Ngọn lửa, ngọn lửa, bóng tối, thắp  sáng, Trang trí, Đốt, Ánh nến, Ngọn nến vô tình 1538x2050 - - 633011 - hình  ảnh đẹp - PxHere"/>
          <p:cNvSpPr>
            <a:spLocks noChangeAspect="1" noChangeArrowheads="1"/>
          </p:cNvSpPr>
          <p:nvPr/>
        </p:nvSpPr>
        <p:spPr bwMode="auto">
          <a:xfrm>
            <a:off x="231554" y="7938"/>
            <a:ext cx="2291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Vector ngọn nến đẹp lung linh 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1524000" y="287718"/>
            <a:ext cx="5181600" cy="42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550704" y="5785121"/>
            <a:ext cx="19262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18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6137" y="5259682"/>
            <a:ext cx="605919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9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pin</a:t>
            </a:r>
            <a:endParaRPr lang="en-US" sz="9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67200" y="5259682"/>
            <a:ext cx="122871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5259682"/>
            <a:ext cx="327364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  <a:r>
              <a:rPr lang="en-US" sz="9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116971" y="-144463"/>
            <a:ext cx="2291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231554" y="7938"/>
            <a:ext cx="2291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Đèn Pin LED xách tay đa năng 2 trong 1 KM-2626 | Lazada.vn"/>
          <p:cNvSpPr>
            <a:spLocks noChangeAspect="1" noChangeArrowheads="1"/>
          </p:cNvSpPr>
          <p:nvPr/>
        </p:nvSpPr>
        <p:spPr bwMode="auto">
          <a:xfrm>
            <a:off x="346138" y="160338"/>
            <a:ext cx="2291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Đèn pin sạc điện Tiross TS-689 (19 bóng led) - META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2" y="234948"/>
            <a:ext cx="4852609" cy="461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Đèn pin siêu sáng HY-1809 | Shope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695" y="465139"/>
            <a:ext cx="3056455" cy="406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886200" y="6324600"/>
            <a:ext cx="1427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752600" y="6400800"/>
            <a:ext cx="14271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4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600200" y="5564482"/>
            <a:ext cx="64008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cún</a:t>
            </a:r>
            <a:r>
              <a:rPr lang="en-US" sz="96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</a:t>
            </a:r>
            <a:endParaRPr lang="en-US" sz="9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11061" y="5564482"/>
            <a:ext cx="173307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170" name="Picture 2" descr="Cách chăm sóc cún con mới về nh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0013"/>
            <a:ext cx="62484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895600" y="655320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1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ách chăm sóc cún con mới về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503" y="730245"/>
            <a:ext cx="2066867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Đèn pin sạc điện Tiross TS-689 (19 bóng led) - META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56" y="1620585"/>
            <a:ext cx="2854080" cy="271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Vector ngọn nến đẹp lung linh 0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0"/>
          <a:stretch/>
        </p:blipFill>
        <p:spPr bwMode="auto">
          <a:xfrm>
            <a:off x="769904" y="791401"/>
            <a:ext cx="2410837" cy="354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5720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.VnArial" panose="020B7200000000000000" pitchFamily="34" charset="0"/>
              </a:rPr>
              <a:t>  </a:t>
            </a:r>
            <a:r>
              <a:rPr lang="en-US" sz="4000" smtClean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ngọn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nến         đèn pin      cún con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155655"/>
            <a:ext cx="2505053" cy="574590"/>
            <a:chOff x="63499" y="1429216"/>
            <a:chExt cx="1970814" cy="705889"/>
          </a:xfrm>
        </p:grpSpPr>
        <p:sp>
          <p:nvSpPr>
            <p:cNvPr id="11" name="Rounded Rectangle 10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499" y="1429216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21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2" y="1017385"/>
            <a:ext cx="8297665" cy="2276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92" y="3810000"/>
            <a:ext cx="8297665" cy="2212709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t="61867" r="82100" b="31764"/>
          <a:stretch/>
        </p:blipFill>
        <p:spPr bwMode="auto">
          <a:xfrm>
            <a:off x="228600" y="380999"/>
            <a:ext cx="1689463" cy="63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70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t="61867" r="82100" b="31764"/>
          <a:stretch/>
        </p:blipFill>
        <p:spPr bwMode="auto">
          <a:xfrm>
            <a:off x="228600" y="381000"/>
            <a:ext cx="16894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t="58580" r="65095" b="32633"/>
          <a:stretch/>
        </p:blipFill>
        <p:spPr bwMode="auto">
          <a:xfrm>
            <a:off x="-18197" y="1524000"/>
            <a:ext cx="9162197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9980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272034" y="0"/>
            <a:ext cx="6610585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" y="4291233"/>
            <a:ext cx="2119399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7211359" y="4438775"/>
            <a:ext cx="1932641" cy="2405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2819400"/>
            <a:ext cx="594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QUÝ THẦY CÔ VÀ CÁC EM.</a:t>
            </a:r>
            <a:endParaRPr lang="en-US" sz="440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Lí cây xanh (Hát mẫu)- Chủ đề 2 - SGK Âm nhạc 1 - Cánh diều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414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3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rgbClr val="FF0000"/>
              </a:solidFill>
              <a:latin typeface=".VnTime"/>
            </a:endParaRP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1828800" y="2133600"/>
            <a:ext cx="44958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Arial" pitchFamily="34" charset="0"/>
              </a:rPr>
              <a:t>1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Ôn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>
              <a:latin typeface="Arial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90600" y="3117850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ón quà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24200" y="3117850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    số bốn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43600" y="3093302"/>
            <a:ext cx="243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8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ơn mưa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90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15365" grpId="0"/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" t="10367" b="655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5555"/>
          <a:stretch/>
        </p:blipFill>
        <p:spPr>
          <a:xfrm>
            <a:off x="0" y="-68240"/>
            <a:ext cx="9143999" cy="680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1947" y="203423"/>
            <a:ext cx="2505053" cy="941185"/>
            <a:chOff x="63499" y="1429216"/>
            <a:chExt cx="1970814" cy="705889"/>
          </a:xfrm>
        </p:grpSpPr>
        <p:sp>
          <p:nvSpPr>
            <p:cNvPr id="5" name="Rounded Rectangle 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3499" y="1429216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43000" y="1670068"/>
            <a:ext cx="1341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7200"/>
          </a:p>
        </p:txBody>
      </p:sp>
      <p:sp>
        <p:nvSpPr>
          <p:cNvPr id="9" name="TextBox 8"/>
          <p:cNvSpPr txBox="1"/>
          <p:nvPr/>
        </p:nvSpPr>
        <p:spPr>
          <a:xfrm>
            <a:off x="2819400" y="1670068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ên</a:t>
            </a:r>
            <a:endParaRPr lang="en-US" sz="7200"/>
          </a:p>
        </p:txBody>
      </p:sp>
      <p:sp>
        <p:nvSpPr>
          <p:cNvPr id="10" name="TextBox 9"/>
          <p:cNvSpPr txBox="1"/>
          <p:nvPr/>
        </p:nvSpPr>
        <p:spPr>
          <a:xfrm>
            <a:off x="4343400" y="1670067"/>
            <a:ext cx="129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in</a:t>
            </a:r>
            <a:endParaRPr lang="en-US" sz="7200"/>
          </a:p>
        </p:txBody>
      </p:sp>
      <p:sp>
        <p:nvSpPr>
          <p:cNvPr id="11" name="TextBox 10"/>
          <p:cNvSpPr txBox="1"/>
          <p:nvPr/>
        </p:nvSpPr>
        <p:spPr>
          <a:xfrm>
            <a:off x="5361876" y="1559267"/>
            <a:ext cx="18288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  <a:endParaRPr lang="en-US" sz="7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36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98" y="3931175"/>
            <a:ext cx="1919273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3560" y="3931175"/>
            <a:ext cx="1919273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5229" y="3931175"/>
            <a:ext cx="1919273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187" y="3929152"/>
            <a:ext cx="19192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0019" y="3929152"/>
            <a:ext cx="19192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7088" y="3929152"/>
            <a:ext cx="19192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662301" y="3929152"/>
            <a:ext cx="26965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 </a:t>
            </a:r>
            <a:endParaRPr lang="en-US" sz="11500" dirty="0">
              <a:solidFill>
                <a:srgbClr val="7030A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8823" y="3929152"/>
            <a:ext cx="307697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 </a:t>
            </a:r>
            <a:endParaRPr lang="en-US" sz="115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1" y="3929152"/>
            <a:ext cx="213897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115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85414" y="3962400"/>
            <a:ext cx="1919273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un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85088" y="3961810"/>
            <a:ext cx="19192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9970" y="3961810"/>
            <a:ext cx="24330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  <a:endParaRPr lang="en-US" sz="11500" dirty="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61947" y="176128"/>
            <a:ext cx="2505053" cy="941185"/>
            <a:chOff x="63499" y="1429216"/>
            <a:chExt cx="1970814" cy="705889"/>
          </a:xfrm>
        </p:grpSpPr>
        <p:sp>
          <p:nvSpPr>
            <p:cNvPr id="18" name="Rounded Rectangle 1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3499" y="1429216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64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1947" y="203423"/>
            <a:ext cx="2505053" cy="941185"/>
            <a:chOff x="63499" y="1429216"/>
            <a:chExt cx="1970814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499" y="1429216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2296132" y="2680817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95800" y="2667000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24179" y="3986990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en</a:t>
            </a:r>
            <a:endParaRPr lang="en-US" sz="8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471723" y="4191000"/>
            <a:ext cx="286603" cy="12013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55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106</Words>
  <Application>Microsoft Office PowerPoint</Application>
  <PresentationFormat>On-screen Show (4:3)</PresentationFormat>
  <Paragraphs>56</Paragraphs>
  <Slides>17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.VnArial</vt:lpstr>
      <vt:lpstr>.VnTime</vt:lpstr>
      <vt:lpstr>Arial-Rounded</vt:lpstr>
      <vt:lpstr>Arial</vt:lpstr>
      <vt:lpstr>Arial Black</vt:lpstr>
      <vt:lpstr>Arial Rounded MT Bold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STD_HUONG</cp:lastModifiedBy>
  <cp:revision>34</cp:revision>
  <dcterms:created xsi:type="dcterms:W3CDTF">2023-10-16T14:21:42Z</dcterms:created>
  <dcterms:modified xsi:type="dcterms:W3CDTF">2024-10-27T08:49:38Z</dcterms:modified>
</cp:coreProperties>
</file>