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  <p:sldMasterId id="2147483732" r:id="rId3"/>
  </p:sldMasterIdLst>
  <p:sldIdLst>
    <p:sldId id="274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1" r:id="rId12"/>
    <p:sldId id="270" r:id="rId13"/>
    <p:sldId id="271" r:id="rId14"/>
    <p:sldId id="273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DA644368-DE41-4C10-8C3A-D7361093B227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116FE55-6871-417B-BE19-E00954AEB1A3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011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2B9929F-12F1-491E-97CD-4823FB279C42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2A7E1F8-6B9C-4EBE-A588-A54D1A51A56F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609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F631950-819A-4097-83F6-87760CF57036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59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9390E086-3CC8-41AA-B6E7-6E352BD813E5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13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5B49768-2258-484D-8FA6-48FA4369B5F7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456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7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DBF94D2-6427-4257-8960-41687C01BE05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58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B5258E2C-46B3-48F5-88C3-E471E2ED8BE3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02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ADC68C58-5C37-4F0C-B19C-575A79EA7E14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789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 defTabSz="6858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448E79C2-AD8F-4DD8-9A18-D50899079FB7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385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63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723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20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497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78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367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4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682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03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861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EA8CAF-AFF9-4A38-8B90-FBC71C0CD1E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560DD45-9069-4C38-B2A5-2188927877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EC96B6EA-2768-4AF7-897A-76CA29D63E8C}" type="slidenum">
              <a:rPr lang="en-US" altLang="vi-VN" smtClean="0">
                <a:cs typeface="Arial" panose="020B0604020202020204" pitchFamily="34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7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6A2CA26-892F-46D6-9FF2-4063B30D46F3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29/10/2024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011B0E7-16B2-42BE-98D6-78C18870DE1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8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7704" y="168191"/>
            <a:ext cx="8629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14700" y="1506294"/>
            <a:ext cx="641565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7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1B</a:t>
            </a:r>
            <a:endParaRPr lang="en-US" altLang="en-US" sz="27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84764" y="2124893"/>
            <a:ext cx="6359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endParaRPr lang="en-US" alt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627784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6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611560" y="2577181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051720" y="2571750"/>
            <a:ext cx="1456732" cy="1440160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6200000">
            <a:off x="2062722" y="2566179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16200000" flipH="1">
            <a:off x="611560" y="2577181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a)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07556" y="2555160"/>
            <a:ext cx="1440160" cy="1440160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41778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5400000" flipH="1">
            <a:off x="5718557" y="1106898"/>
            <a:ext cx="1434730" cy="1456732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532" y="18144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b)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8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2" name="Right Triangle 1"/>
          <p:cNvSpPr/>
          <p:nvPr/>
        </p:nvSpPr>
        <p:spPr>
          <a:xfrm>
            <a:off x="2771800" y="1131590"/>
            <a:ext cx="1440160" cy="14401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V="1">
            <a:off x="2051720" y="2571750"/>
            <a:ext cx="1456732" cy="1440160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16200000">
            <a:off x="2062722" y="2566179"/>
            <a:ext cx="1434730" cy="14567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 rot="5400000" flipH="1" flipV="1">
            <a:off x="1331640" y="1137021"/>
            <a:ext cx="1440160" cy="1440160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639" y="16620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c)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ight Triangle 8"/>
          <p:cNvSpPr/>
          <p:nvPr/>
        </p:nvSpPr>
        <p:spPr>
          <a:xfrm>
            <a:off x="5731511" y="2541778"/>
            <a:ext cx="1440160" cy="1470132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>
            <a:off x="7147716" y="2571750"/>
            <a:ext cx="1456732" cy="144016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16200000">
            <a:off x="4273504" y="2553903"/>
            <a:ext cx="1459281" cy="1456732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 flipH="1">
            <a:off x="5707556" y="2555160"/>
            <a:ext cx="1440160" cy="1440160"/>
          </a:xfrm>
          <a:prstGeom prst="rt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73532" y="1814468"/>
            <a:ext cx="548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d)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bfn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"/>
            <a:ext cx="9144000" cy="513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7" y="40005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4000500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WordArt 7"/>
          <p:cNvSpPr>
            <a:spLocks noChangeArrowheads="1" noChangeShapeType="1" noTextEdit="1"/>
          </p:cNvSpPr>
          <p:nvPr/>
        </p:nvSpPr>
        <p:spPr bwMode="gray">
          <a:xfrm>
            <a:off x="1314450" y="914400"/>
            <a:ext cx="6343650" cy="20002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0"/>
                <a:gd name="adj2" fmla="val 347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5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CẢM ƠN THẦY CÔ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4050" b="1" kern="10" dirty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VÀ CÁC EM HỌC </a:t>
            </a:r>
            <a:r>
              <a:rPr lang="vi-VN" sz="4050" b="1" kern="10" dirty="0" smtClean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SINH</a:t>
            </a:r>
            <a:r>
              <a:rPr lang="en-US" sz="4050" b="1" kern="10" dirty="0" smtClean="0">
                <a:ln w="3175">
                  <a:solidFill>
                    <a:srgbClr val="CC009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</a:t>
            </a:r>
            <a:endParaRPr lang="en-US" sz="4050" b="1" kern="10" dirty="0">
              <a:ln w="3175">
                <a:solidFill>
                  <a:srgbClr val="CC0099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5848" name="Picture 9" descr="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600451"/>
            <a:ext cx="1485900" cy="139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3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86051"/>
            <a:ext cx="1771650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4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57200"/>
            <a:ext cx="685800" cy="60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5" descr="gman0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3200400"/>
            <a:ext cx="571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6" descr="gma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914650"/>
            <a:ext cx="9144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9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555526"/>
            <a:ext cx="5544616" cy="2088232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Bài</a:t>
            </a:r>
            <a: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8</a:t>
            </a:r>
            <a:br>
              <a:rPr lang="en-US" sz="72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</a:br>
            <a:r>
              <a:rPr lang="en-US" sz="40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TIẾT 1</a:t>
            </a:r>
            <a:endParaRPr lang="en-US" sz="4000" b="0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445" y="2952328"/>
            <a:ext cx="9132506" cy="170765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Thực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hành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lắp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ghép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,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xếp</a:t>
            </a:r>
            <a:r>
              <a:rPr lang="en-US" sz="6600" b="1" dirty="0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hình</a:t>
            </a:r>
            <a:endParaRPr lang="en-US" sz="6600" b="1" dirty="0">
              <a:solidFill>
                <a:srgbClr val="C00000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8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635646"/>
            <a:ext cx="2160240" cy="21602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707654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635646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1635646"/>
            <a:ext cx="2160240" cy="10441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4208" y="2751771"/>
            <a:ext cx="2160240" cy="9721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925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năm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0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95" t="50000" r="15026" b="18916"/>
          <a:stretch/>
        </p:blipFill>
        <p:spPr>
          <a:xfrm>
            <a:off x="1115616" y="333273"/>
            <a:ext cx="6984776" cy="447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7924" y="1851668"/>
            <a:ext cx="1440160" cy="144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67844" y="1851668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28084" y="1851668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2723575">
            <a:off x="2123728" y="1527631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18876425" flipH="1">
            <a:off x="5004048" y="152763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1920" y="2499742"/>
            <a:ext cx="1440160" cy="14401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3491880" y="3579862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932040" y="3579862"/>
            <a:ext cx="720080" cy="1440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4572000" y="41151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>
            <a:off x="2471420" y="411510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203598"/>
            <a:ext cx="2160240" cy="21602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275606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203598"/>
            <a:ext cx="2088232" cy="2088232"/>
          </a:xfrm>
          <a:prstGeom prst="rtTriangle">
            <a:avLst/>
          </a:prstGeom>
          <a:solidFill>
            <a:srgbClr val="F45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44208" y="1203598"/>
            <a:ext cx="2160240" cy="104411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4208" y="2319723"/>
            <a:ext cx="2160240" cy="9721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925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năm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065" y="3867894"/>
            <a:ext cx="7872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Em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có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thể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ghép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hình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nào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khác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?</a:t>
            </a:r>
            <a:endParaRPr lang="en-US" sz="3600" b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9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635646"/>
            <a:ext cx="2160240" cy="216024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491880" y="1707654"/>
            <a:ext cx="2088232" cy="2088232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>
            <a:off x="3563888" y="1635646"/>
            <a:ext cx="2088232" cy="2088232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519" y="366642"/>
            <a:ext cx="44175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Có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44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44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0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366642"/>
            <a:ext cx="867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Em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hãy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ghép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miếng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bìa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đó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để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được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mỗi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hình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2800" b="1" dirty="0" err="1" smtClean="0">
                <a:latin typeface="Cambria" pitchFamily="18" charset="0"/>
                <a:ea typeface="Cambria" pitchFamily="18" charset="0"/>
              </a:rPr>
              <a:t>sau</a:t>
            </a:r>
            <a:r>
              <a:rPr lang="en-US" sz="2800" b="1" dirty="0" smtClean="0">
                <a:latin typeface="Cambria" pitchFamily="18" charset="0"/>
                <a:ea typeface="Cambria" pitchFamily="18" charset="0"/>
              </a:rPr>
              <a:t>:</a:t>
            </a:r>
            <a:endParaRPr lang="en-US" sz="28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50" t="53550" r="7048" b="6125"/>
          <a:stretch/>
        </p:blipFill>
        <p:spPr>
          <a:xfrm>
            <a:off x="755576" y="915334"/>
            <a:ext cx="7344816" cy="39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94</TotalTime>
  <Words>108</Words>
  <Application>Microsoft Office PowerPoint</Application>
  <PresentationFormat>On-screen Show (16:9)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Times New Roman</vt:lpstr>
      <vt:lpstr>Verdana</vt:lpstr>
      <vt:lpstr>Wingdings 2</vt:lpstr>
      <vt:lpstr>Aspect</vt:lpstr>
      <vt:lpstr>3_Default Design</vt:lpstr>
      <vt:lpstr>Office Theme</vt:lpstr>
      <vt:lpstr>PowerPoint Presentation</vt:lpstr>
      <vt:lpstr>Bài 8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8</dc:title>
  <dc:creator>Dell</dc:creator>
  <cp:lastModifiedBy>Administrator</cp:lastModifiedBy>
  <cp:revision>20</cp:revision>
  <dcterms:created xsi:type="dcterms:W3CDTF">2020-08-17T13:54:18Z</dcterms:created>
  <dcterms:modified xsi:type="dcterms:W3CDTF">2024-10-29T15:01:56Z</dcterms:modified>
</cp:coreProperties>
</file>