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5"/>
  </p:notesMasterIdLst>
  <p:sldIdLst>
    <p:sldId id="28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08256C-7DF3-4135-AD17-2BAA8EB1C806}" type="datetimeFigureOut">
              <a:rPr lang="en-US" smtClean="0"/>
              <a:t>10/29/2024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BCEFE-EBC3-4A3B-B111-323B67F01A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13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197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622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99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203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41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394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chủ</a:t>
            </a:r>
            <a:r>
              <a:rPr lang="en-US" baseline="0" smtClean="0"/>
              <a:t> động hỏi HS để khai thác nội dung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13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2255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505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336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97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169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879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002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80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26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18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19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191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861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95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71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597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210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73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3653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735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8664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8595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B5DA0A-A745-4ADB-9D01-C26C1A2242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9C446-C0D0-41F4-92EC-4EAB950F723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184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35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0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8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97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447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3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817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893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FAD1A9A-B337-4C3D-95BB-F24F457AB507}"/>
              </a:ext>
            </a:extLst>
          </p:cNvPr>
          <p:cNvSpPr/>
          <p:nvPr/>
        </p:nvSpPr>
        <p:spPr>
          <a:xfrm>
            <a:off x="1353710" y="825796"/>
            <a:ext cx="9565927" cy="44054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5CD2AD-7F84-DA42-52C4-FA8B36D38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916" y="1753696"/>
            <a:ext cx="3657917" cy="8413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E417A31-4F55-79D6-1E4B-980E89D819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71" t="2222" r="56803" b="9620"/>
          <a:stretch/>
        </p:blipFill>
        <p:spPr>
          <a:xfrm rot="443231">
            <a:off x="-385198" y="4186402"/>
            <a:ext cx="2658706" cy="2754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8769D83-FC48-ECC0-27D5-F724FFF2967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105703" y="3806456"/>
            <a:ext cx="2323756" cy="3450131"/>
          </a:xfrm>
          <a:prstGeom prst="rect">
            <a:avLst/>
          </a:prstGeom>
        </p:spPr>
      </p:pic>
      <p:sp>
        <p:nvSpPr>
          <p:cNvPr id="9" name="文本框 21">
            <a:extLst>
              <a:ext uri="{FF2B5EF4-FFF2-40B4-BE49-F238E27FC236}">
                <a16:creationId xmlns:a16="http://schemas.microsoft.com/office/drawing/2014/main" id="{8C0F59D9-5963-DA13-068A-61A27A980D40}"/>
              </a:ext>
            </a:extLst>
          </p:cNvPr>
          <p:cNvSpPr txBox="1"/>
          <p:nvPr/>
        </p:nvSpPr>
        <p:spPr>
          <a:xfrm>
            <a:off x="1907178" y="1018905"/>
            <a:ext cx="7939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	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TRƯỜNG</a:t>
            </a:r>
            <a:r>
              <a:rPr kumimoji="0" lang="en-US" altLang="zh-CN" sz="4000" b="1" i="0" u="none" strike="noStrike" kern="1200" cap="none" spc="0" normalizeH="0" noProof="0" dirty="0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TIỂU</a:t>
            </a:r>
            <a:r>
              <a:rPr kumimoji="0" lang="en-US" altLang="zh-CN" sz="40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HỌC</a:t>
            </a:r>
            <a:r>
              <a:rPr kumimoji="0" lang="en-US" altLang="zh-CN" sz="40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QUỐC</a:t>
            </a:r>
            <a:r>
              <a:rPr kumimoji="0" lang="en-US" altLang="zh-CN" sz="40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TUẤN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文本框 21">
            <a:extLst>
              <a:ext uri="{FF2B5EF4-FFF2-40B4-BE49-F238E27FC236}">
                <a16:creationId xmlns:a16="http://schemas.microsoft.com/office/drawing/2014/main" id="{8C0F59D9-5963-DA13-068A-61A27A980D40}"/>
              </a:ext>
            </a:extLst>
          </p:cNvPr>
          <p:cNvSpPr txBox="1"/>
          <p:nvPr/>
        </p:nvSpPr>
        <p:spPr>
          <a:xfrm>
            <a:off x="2872910" y="4337273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GV</a:t>
            </a:r>
            <a:r>
              <a:rPr kumimoji="0" lang="en-US" altLang="zh-CN" sz="40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: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Lương</a:t>
            </a:r>
            <a:r>
              <a:rPr kumimoji="0" lang="en-US" altLang="zh-CN" sz="4000" b="1" i="0" u="none" strike="noStrike" kern="1200" cap="none" spc="0" normalizeH="0" baseline="0" noProof="0" dirty="0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Thị</a:t>
            </a:r>
            <a:r>
              <a:rPr kumimoji="0" lang="en-US" altLang="zh-CN" sz="4000" b="1" i="0" u="none" strike="noStrike" kern="1200" cap="none" spc="0" normalizeH="0" noProof="0" dirty="0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Vân</a:t>
            </a:r>
            <a:r>
              <a:rPr kumimoji="0" lang="en-US" altLang="zh-CN" sz="4000" b="1" i="0" u="none" strike="noStrike" kern="1200" cap="none" spc="0" normalizeH="0" noProof="0" dirty="0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 w="1270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Anh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36672" y="2621922"/>
            <a:ext cx="2116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emorandumH" panose="020B7200000000000000" pitchFamily="34" charset="0"/>
              </a:rPr>
              <a:t>LỚP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emorandumH" panose="020B7200000000000000" pitchFamily="34" charset="0"/>
              </a:rPr>
              <a:t> </a:t>
            </a:r>
            <a:r>
              <a:rPr lang="en-US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emorandumH" panose="020B7200000000000000" pitchFamily="34" charset="0"/>
              </a:rPr>
              <a:t>1D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MemorandumH" panose="020B7200000000000000" pitchFamily="34" charset="0"/>
            </a:endParaRPr>
          </a:p>
        </p:txBody>
      </p:sp>
      <p:sp>
        <p:nvSpPr>
          <p:cNvPr id="11" name="文本框 21">
            <a:extLst>
              <a:ext uri="{FF2B5EF4-FFF2-40B4-BE49-F238E27FC236}">
                <a16:creationId xmlns:a16="http://schemas.microsoft.com/office/drawing/2014/main" id="{8C0F59D9-5963-DA13-068A-61A27A980D40}"/>
              </a:ext>
            </a:extLst>
          </p:cNvPr>
          <p:cNvSpPr txBox="1"/>
          <p:nvPr/>
        </p:nvSpPr>
        <p:spPr>
          <a:xfrm>
            <a:off x="2872910" y="3469047"/>
            <a:ext cx="6799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 w="12700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</a:t>
            </a:r>
            <a:r>
              <a:rPr kumimoji="0" lang="en-US" altLang="zh-CN" sz="4000" b="1" i="0" u="none" strike="noStrike" kern="1200" cap="none" spc="0" normalizeH="0" noProof="0" dirty="0" smtClean="0">
                <a:ln w="12700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32 : ON </a:t>
            </a:r>
            <a:r>
              <a:rPr kumimoji="0" lang="en-US" altLang="zh-CN" sz="4000" b="1" i="0" u="none" strike="noStrike" kern="1200" cap="none" spc="0" normalizeH="0" noProof="0" dirty="0" err="1" smtClean="0">
                <a:ln w="12700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ÔN</a:t>
            </a:r>
            <a:r>
              <a:rPr kumimoji="0" lang="en-US" altLang="zh-CN" sz="4000" b="1" i="0" u="none" strike="noStrike" kern="1200" cap="none" spc="0" normalizeH="0" noProof="0" dirty="0" smtClean="0">
                <a:ln w="12700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 w="12700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ƠN</a:t>
            </a:r>
            <a:r>
              <a:rPr kumimoji="0" lang="en-US" altLang="zh-CN" sz="4000" b="1" i="0" u="none" strike="noStrike" kern="1200" cap="none" spc="0" normalizeH="0" noProof="0" dirty="0" smtClean="0">
                <a:ln w="12700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( </a:t>
            </a:r>
            <a:r>
              <a:rPr kumimoji="0" lang="en-US" altLang="zh-CN" sz="4000" b="1" i="0" u="none" strike="noStrike" kern="1200" cap="none" spc="0" normalizeH="0" noProof="0" dirty="0" err="1" smtClean="0">
                <a:ln w="12700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T1,2</a:t>
            </a:r>
            <a:r>
              <a:rPr kumimoji="0" lang="en-US" altLang="zh-CN" sz="4000" b="1" i="0" u="none" strike="noStrike" kern="1200" cap="none" spc="0" normalizeH="0" noProof="0" dirty="0" smtClean="0">
                <a:ln w="12700"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)</a:t>
            </a:r>
            <a:endParaRPr kumimoji="0" lang="zh-CN" altLang="en-US" sz="4000" b="1" i="0" u="none" strike="noStrike" kern="1200" cap="none" spc="0" normalizeH="0" baseline="0" noProof="0" dirty="0">
              <a:ln w="12700"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27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259682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chồn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900162" y="5259682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114800" y="5259682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" y="457200"/>
            <a:ext cx="5714999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ồn mất mạng vì ghẹo con cò - Hitv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00"/>
          <a:stretch/>
        </p:blipFill>
        <p:spPr bwMode="auto">
          <a:xfrm>
            <a:off x="5818188" y="457199"/>
            <a:ext cx="6297613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63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67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sơn ca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457700" y="556448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098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4995994" cy="342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ả 2 Con Chim Lạ Non Vào Tổ Chim Sơn Ca Xem Chim Sơn Ca Mẹ Có Mớm Mồi Cho  Ăn Không? - YouT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909" y="990600"/>
            <a:ext cx="6632220" cy="37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249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893" y="4438652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38652"/>
            <a:ext cx="5048513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1" y="4438652"/>
            <a:ext cx="4333482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Nón lá Việt Nam | VietnamCraf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45" y="1581150"/>
            <a:ext cx="2933055" cy="281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ơ thấy con Chồn ] là số mấy ? Có Điềm Báo gì ?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033" y="1900571"/>
            <a:ext cx="3381245" cy="251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him sơn ca_cách nuôi chim đúng quy chuẩ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884" y="1900572"/>
            <a:ext cx="3729149" cy="25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30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3" y="4929910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17" y="1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770024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315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1628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Ϊ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43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692" y="9986"/>
            <a:ext cx="10952830" cy="5476415"/>
          </a:xfrm>
        </p:spPr>
      </p:pic>
    </p:spTree>
    <p:extLst>
      <p:ext uri="{BB962C8B-B14F-4D97-AF65-F5344CB8AC3E}">
        <p14:creationId xmlns:p14="http://schemas.microsoft.com/office/powerpoint/2010/main" val="115125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01998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Ū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9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352801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7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Ơ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311" y="-204947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292069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87662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lv-LV" sz="28700" dirty="0">
                <a:solidFill>
                  <a:srgbClr val="FF0000"/>
                </a:solidFill>
                <a:latin typeface="HP001 4 hàng" pitchFamily="34" charset="0"/>
              </a:rPr>
              <a:t>wŗ </a:t>
            </a:r>
            <a:endParaRPr lang="en-US" sz="287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4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85104" y="278016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0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15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62550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01100" y="3933289"/>
            <a:ext cx="2552700" cy="186204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411261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289719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ε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Ŭ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07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-400050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s</a:t>
            </a: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6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230478" y="203423"/>
            <a:ext cx="3382243" cy="941185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  <a:endPara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  <a:endParaRPr lang="en-US" sz="480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62856" y="3124199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Ϊ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2776" y="3124200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Ū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02696" y="3124201"/>
            <a:ext cx="4316566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Ω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6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70538" y="3126898"/>
            <a:ext cx="11277600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 c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Ϊ ε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Ŭ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84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102843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 s</a:t>
            </a:r>
            <a:r>
              <a:rPr lang="el-GR" sz="18000">
                <a:solidFill>
                  <a:srgbClr val="FF0000"/>
                </a:solidFill>
                <a:latin typeface="HP001 4 hàng" pitchFamily="34" charset="0"/>
              </a:rPr>
              <a:t>Ω </a:t>
            </a:r>
            <a:r>
              <a:rPr lang="vi-VN" sz="18000">
                <a:solidFill>
                  <a:srgbClr val="FF0000"/>
                </a:solidFill>
                <a:latin typeface="HP001 4 hàng" pitchFamily="34" charset="0"/>
              </a:rPr>
              <a:t>ca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64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3810" r="30614" b="29762"/>
          <a:stretch/>
        </p:blipFill>
        <p:spPr bwMode="auto">
          <a:xfrm>
            <a:off x="1741148" y="533400"/>
            <a:ext cx="8792308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08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169"/>
          <a:stretch/>
        </p:blipFill>
        <p:spPr>
          <a:xfrm>
            <a:off x="15081" y="619048"/>
            <a:ext cx="4224224" cy="623895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62" t="35309"/>
          <a:stretch/>
        </p:blipFill>
        <p:spPr>
          <a:xfrm>
            <a:off x="8545178" y="2814669"/>
            <a:ext cx="3656575" cy="4036074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3276600" y="619049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419600" y="2362200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0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086600" y="1173635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410200" y="25146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086600" y="2590800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5105400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725228" y="3095172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867400" y="4749249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786086" y="5852886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438618" y="5881914"/>
            <a:ext cx="609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406883" y="5827486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471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1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46536" y="3657600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nhỡn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52400" y="16002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592534" y="1617674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lợn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13135" y="3674989"/>
            <a:ext cx="30637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giỡn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581082" y="3647497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</a:p>
        </p:txBody>
      </p:sp>
    </p:spTree>
    <p:extLst>
      <p:ext uri="{BB962C8B-B14F-4D97-AF65-F5344CB8AC3E}">
        <p14:creationId xmlns:p14="http://schemas.microsoft.com/office/powerpoint/2010/main" val="151587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48000" y="762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 b="1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91000" y="1624774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7428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thơ có mấy dòng thơ?</a:t>
            </a:r>
            <a:endParaRPr lang="en-US" sz="440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698930" y="718182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698930" y="1271399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698930" y="179558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98930" y="2363319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698930" y="2902022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698930" y="3440725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698930" y="3979428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98930" y="4518131"/>
            <a:ext cx="4572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  <a:endParaRPr lang="en-US" sz="36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7428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mấy chú lợn trong bài?</a:t>
            </a:r>
            <a:endParaRPr lang="en-US" sz="440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977834" y="1795587"/>
            <a:ext cx="24897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97428" y="5688842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chú lợn có đặc điểm gì?</a:t>
            </a:r>
            <a:endParaRPr lang="en-US" sz="440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343400" y="2363318"/>
            <a:ext cx="3657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191000" y="2902021"/>
            <a:ext cx="2819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74704" y="4008455"/>
            <a:ext cx="12609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/>
          <p:nvPr/>
        </p:nvSpPr>
        <p:spPr>
          <a:xfrm>
            <a:off x="107747" y="5670699"/>
            <a:ext cx="12024519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 vật nào trong bộ phim “Tây du kí” có hình dáng của lợn?</a:t>
            </a:r>
            <a:endParaRPr lang="en-US" sz="360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Sự thật đằng sau câu chuyện Trư Bát Giới vừa đầu thai đã cắn chết mẹ mì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76" y="1927893"/>
            <a:ext cx="2427967" cy="32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ộ quần áo trư bát giới hóa trang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976636"/>
            <a:ext cx="3163760" cy="31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61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 animBg="1"/>
      <p:bldP spid="17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3" y="4929910"/>
            <a:ext cx="11621944" cy="192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617" y="1"/>
            <a:ext cx="6242417" cy="421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3770024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24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27"/>
          <a:stretch/>
        </p:blipFill>
        <p:spPr>
          <a:xfrm>
            <a:off x="589905" y="496085"/>
            <a:ext cx="10420915" cy="41852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32</a:t>
            </a:r>
            <a:endParaRPr lang="en-US" sz="5300" b="1">
              <a:solidFill>
                <a:srgbClr val="1BBF23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304800" y="4828404"/>
            <a:ext cx="13030200" cy="1567571"/>
            <a:chOff x="902085" y="4386214"/>
            <a:chExt cx="11403407" cy="1567571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902085" y="4452697"/>
              <a:ext cx="11403407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ca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véo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v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: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Mẹ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c</a:t>
              </a:r>
              <a:r>
                <a:rPr lang="en-US" sz="5000" b="1" dirty="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on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ơn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50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sz="5000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ôn</a:t>
              </a:r>
              <a:r>
                <a:rPr lang="en-US" sz="50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  <a:endParaRPr lang="en-US" sz="5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894675" y="4386214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5000" b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  <a:endParaRPr lang="en-US" sz="5000" b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0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on  ôn  ơn</a:t>
            </a:r>
            <a:endParaRPr lang="en-US" sz="8800" b="1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835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32781" y="94366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</a:t>
            </a:r>
            <a:endParaRPr lang="en-US" sz="40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75781" y="2686818"/>
            <a:ext cx="4757624" cy="31758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vẻ vè ve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Vè bốn chú lợn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Nhởn nhơ nô giỡn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ngủ vô tư.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Hẳn họ nhà “Trư”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 to tròn thế.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Ve vè nghe kể</a:t>
            </a:r>
          </a:p>
          <a:p>
            <a:pPr algn="just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chú lợn con.</a:t>
            </a:r>
          </a:p>
          <a:p>
            <a:pPr algn="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(Tiến Việt)</a:t>
            </a:r>
          </a:p>
        </p:txBody>
      </p:sp>
    </p:spTree>
    <p:extLst>
      <p:ext uri="{BB962C8B-B14F-4D97-AF65-F5344CB8AC3E}">
        <p14:creationId xmlns:p14="http://schemas.microsoft.com/office/powerpoint/2010/main" val="412545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438400" y="1098126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Rừng xanh vui nhộn</a:t>
            </a:r>
            <a:endParaRPr lang="en-US" sz="60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55662" b="5820"/>
          <a:stretch/>
        </p:blipFill>
        <p:spPr>
          <a:xfrm>
            <a:off x="2260447" y="1752600"/>
            <a:ext cx="837289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706931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86" y="236400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452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819401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39512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88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3453486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4640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giòn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996969" y="5352717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ngon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243448" y="5356201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20709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nhộn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238238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gợn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64587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lớn</a:t>
            </a:r>
            <a:endParaRPr lang="en-US" sz="6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65208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36877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641504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prstClr val="black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6920864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756221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318831" y="5178462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ơn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348690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834087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98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0" grpId="0"/>
      <p:bldP spid="31" grpId="0"/>
      <p:bldP spid="24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on</a:t>
            </a:r>
            <a:endParaRPr lang="en-US" sz="115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62550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01100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3550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82100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33475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2025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10575" y="393117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270030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706931" y="0"/>
            <a:ext cx="8792308" cy="4552950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555449" y="2665648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  <a:endParaRPr lang="en-US" sz="9600" b="1">
              <a:solidFill>
                <a:srgbClr val="0070C0"/>
              </a:solidFill>
              <a:latin typeface="DomCasual" pitchFamily="18" charset="0"/>
              <a:ea typeface="DomCasual" pitchFamily="18" charset="0"/>
              <a:cs typeface="DomCasual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6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im Ngắn Đạt Giải Oscar 2018 GCI 3D 2018 - Phim Ngắn Ý Nghĩa Cuộc Số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1" y="0"/>
            <a:ext cx="12157869" cy="683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0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097" y="304800"/>
            <a:ext cx="6866659" cy="4638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9" y="4676487"/>
            <a:ext cx="122237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2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4985" y="512862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nón lá</a:t>
            </a:r>
            <a:endParaRPr lang="en-US" sz="960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884314" y="5128625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Nón lá Việt Nam | VietnamCraf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-830582"/>
            <a:ext cx="6199433" cy="5959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ón lá – Một biểu tượng đặc trưng của văn hóa Việ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85800"/>
            <a:ext cx="4876800" cy="343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87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363</Words>
  <Application>Microsoft Office PowerPoint</Application>
  <PresentationFormat>Widescreen</PresentationFormat>
  <Paragraphs>145</Paragraphs>
  <Slides>32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微软雅黑</vt:lpstr>
      <vt:lpstr>宋体</vt:lpstr>
      <vt:lpstr>.VnCooper</vt:lpstr>
      <vt:lpstr>.VnMemorandumH</vt:lpstr>
      <vt:lpstr>Arial</vt:lpstr>
      <vt:lpstr>Arial Rounded MT Bold</vt:lpstr>
      <vt:lpstr>Arial-Rounded</vt:lpstr>
      <vt:lpstr>Arrus-Black</vt:lpstr>
      <vt:lpstr>Calibri</vt:lpstr>
      <vt:lpstr>Calibri Light</vt:lpstr>
      <vt:lpstr>DomCasual</vt:lpstr>
      <vt:lpstr>HP001 4 hàng</vt:lpstr>
      <vt:lpstr>HP001 4H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NHATMINH</dc:creator>
  <cp:lastModifiedBy>NHATMINH</cp:lastModifiedBy>
  <cp:revision>2</cp:revision>
  <dcterms:created xsi:type="dcterms:W3CDTF">2024-10-29T08:35:17Z</dcterms:created>
  <dcterms:modified xsi:type="dcterms:W3CDTF">2024-10-29T08:36:57Z</dcterms:modified>
</cp:coreProperties>
</file>