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6" r:id="rId3"/>
    <p:sldMasterId id="2147483712" r:id="rId4"/>
    <p:sldMasterId id="2147483727" r:id="rId5"/>
    <p:sldMasterId id="2147483740" r:id="rId6"/>
  </p:sldMasterIdLst>
  <p:notesMasterIdLst>
    <p:notesMasterId r:id="rId25"/>
  </p:notesMasterIdLst>
  <p:sldIdLst>
    <p:sldId id="557" r:id="rId7"/>
    <p:sldId id="559" r:id="rId8"/>
    <p:sldId id="261" r:id="rId9"/>
    <p:sldId id="560" r:id="rId10"/>
    <p:sldId id="263" r:id="rId11"/>
    <p:sldId id="558" r:id="rId12"/>
    <p:sldId id="562" r:id="rId13"/>
    <p:sldId id="311" r:id="rId14"/>
    <p:sldId id="539" r:id="rId15"/>
    <p:sldId id="538" r:id="rId16"/>
    <p:sldId id="561" r:id="rId17"/>
    <p:sldId id="290" r:id="rId18"/>
    <p:sldId id="268" r:id="rId19"/>
    <p:sldId id="291" r:id="rId20"/>
    <p:sldId id="292" r:id="rId21"/>
    <p:sldId id="293" r:id="rId22"/>
    <p:sldId id="267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4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2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971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02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94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60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093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2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420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64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833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51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5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57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547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77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62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36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35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686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80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E8425-F327-4E33-B52F-004754D0F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6224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1CAFE-C458-43B2-9C50-AED55F505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56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3DEC3-1E38-464A-8DDF-C72D03D15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911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6D6BE-572D-43FC-A5EA-B00845D44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4590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25175-30BB-49D6-9A71-4A30B990A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6507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168E-F7C8-4C34-8EA6-E6757327F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15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0A5B3-0E43-4B01-B90D-FDC144E77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7067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97166-9B3F-4A0E-9AAE-2EF7F15D9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6138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4C0DC-4E14-479E-A02A-CEAD9B4A0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1751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4E20A-ECCA-4EBD-B170-0C0B1C039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3790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154DE-9BF0-42F4-81BD-EE90AC31C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3502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EC9B6-31FC-44D6-9EA1-B14305D81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62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0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770518-46FA-4C65-A9BF-1E24396F870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3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GIF"/><Relationship Id="rId18" Type="http://schemas.openxmlformats.org/officeDocument/2006/relationships/image" Target="../media/image29.png"/><Relationship Id="rId26" Type="http://schemas.openxmlformats.org/officeDocument/2006/relationships/image" Target="../media/image34.png"/><Relationship Id="rId3" Type="http://schemas.openxmlformats.org/officeDocument/2006/relationships/image" Target="../media/image20.GIF"/><Relationship Id="rId21" Type="http://schemas.openxmlformats.org/officeDocument/2006/relationships/image" Target="../media/image31.GIF"/><Relationship Id="rId34" Type="http://schemas.microsoft.com/office/2007/relationships/hdphoto" Target="../media/hdphoto13.wdp"/><Relationship Id="rId7" Type="http://schemas.microsoft.com/office/2007/relationships/hdphoto" Target="../media/hdphoto2.wdp"/><Relationship Id="rId12" Type="http://schemas.openxmlformats.org/officeDocument/2006/relationships/image" Target="../media/image25.GIF"/><Relationship Id="rId17" Type="http://schemas.microsoft.com/office/2007/relationships/hdphoto" Target="../media/hdphoto6.wdp"/><Relationship Id="rId25" Type="http://schemas.microsoft.com/office/2007/relationships/hdphoto" Target="../media/hdphoto9.wdp"/><Relationship Id="rId3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24" Type="http://schemas.openxmlformats.org/officeDocument/2006/relationships/image" Target="../media/image33.png"/><Relationship Id="rId32" Type="http://schemas.openxmlformats.org/officeDocument/2006/relationships/image" Target="../media/image37.GIF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35.png"/><Relationship Id="rId10" Type="http://schemas.openxmlformats.org/officeDocument/2006/relationships/image" Target="../media/image24.png"/><Relationship Id="rId19" Type="http://schemas.microsoft.com/office/2007/relationships/hdphoto" Target="../media/hdphoto7.wdp"/><Relationship Id="rId31" Type="http://schemas.microsoft.com/office/2007/relationships/hdphoto" Target="../media/hdphoto12.wdp"/><Relationship Id="rId4" Type="http://schemas.openxmlformats.org/officeDocument/2006/relationships/image" Target="../media/image21.png"/><Relationship Id="rId9" Type="http://schemas.microsoft.com/office/2007/relationships/hdphoto" Target="../media/hdphoto3.wdp"/><Relationship Id="rId14" Type="http://schemas.openxmlformats.org/officeDocument/2006/relationships/image" Target="../media/image27.png"/><Relationship Id="rId22" Type="http://schemas.openxmlformats.org/officeDocument/2006/relationships/image" Target="../media/image32.png"/><Relationship Id="rId27" Type="http://schemas.microsoft.com/office/2007/relationships/hdphoto" Target="../media/hdphoto10.wdp"/><Relationship Id="rId30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7"/>
            <a:ext cx="12303890" cy="69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072275" y="475736"/>
            <a:ext cx="10159340" cy="6316564"/>
          </a:xfrm>
          <a:prstGeom prst="rect">
            <a:avLst/>
          </a:prstGeom>
        </p:spPr>
        <p:txBody>
          <a:bodyPr spcFirstLastPara="1" wrap="none" lIns="91438" tIns="45719" rIns="91438" bIns="45719" numCol="1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500" b="1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QUÝ THẦY CÔ VÀ CÁC EM ĐẾN VỚI TIẾT HỌC TIẾNG VIỆT </a:t>
            </a:r>
            <a:endParaRPr lang="en-US" sz="4500" b="1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4" descr="p2_002"/>
          <p:cNvSpPr>
            <a:spLocks noChangeArrowheads="1" noChangeShapeType="1" noTextEdit="1"/>
          </p:cNvSpPr>
          <p:nvPr/>
        </p:nvSpPr>
        <p:spPr bwMode="auto">
          <a:xfrm>
            <a:off x="3429000" y="2302328"/>
            <a:ext cx="5029200" cy="1812472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8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138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138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138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38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138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3800" b="1" kern="10" dirty="0" err="1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vẽ</a:t>
            </a:r>
            <a:endParaRPr lang="en-US" sz="13800" b="1" kern="10" dirty="0" smtClean="0">
              <a:ln w="12700">
                <a:solidFill>
                  <a:srgbClr val="66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60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vi-VN" sz="60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6000" b="1" kern="10" dirty="0" smtClean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en-US" sz="60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3581400" y="4114800"/>
            <a:ext cx="5486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8" tIns="45719" rIns="91438" bIns="45719" numCol="1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Người thực hiện : </a:t>
            </a:r>
            <a:r>
              <a:rPr lang="en-US" sz="1425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Tạ</a:t>
            </a:r>
            <a:r>
              <a:rPr lang="en-US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 </a:t>
            </a:r>
            <a:r>
              <a:rPr lang="en-US" sz="1425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Thị</a:t>
            </a:r>
            <a:r>
              <a:rPr lang="en-US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 </a:t>
            </a:r>
            <a:r>
              <a:rPr lang="en-US" sz="1425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2A0DA3"/>
                </a:solidFill>
                <a:latin typeface="Times New Roman"/>
                <a:cs typeface="Times New Roman"/>
              </a:rPr>
              <a:t>Thắm</a:t>
            </a:r>
            <a:r>
              <a:rPr lang="vi-VN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vi-VN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Đơn vị : Trường </a:t>
            </a:r>
            <a:r>
              <a:rPr lang="en-US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vi-VN" sz="1425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iểu học Quốc Tuấn</a:t>
            </a:r>
            <a:endParaRPr lang="en-US" sz="1425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999227" y="6330637"/>
            <a:ext cx="3365020" cy="46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71696" descr="21">
            <a:extLst>
              <a:ext uri="{FF2B5EF4-FFF2-40B4-BE49-F238E27FC236}">
                <a16:creationId xmlns:a16="http://schemas.microsoft.com/office/drawing/2014/main" id="{75320ED9-0FFE-4001-8137-914B2718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188993"/>
            <a:ext cx="11684000" cy="5415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CCC13-28A8-4FE0-A1EA-A3F9CAFF67F6}"/>
              </a:ext>
            </a:extLst>
          </p:cNvPr>
          <p:cNvSpPr txBox="1"/>
          <p:nvPr/>
        </p:nvSpPr>
        <p:spPr>
          <a:xfrm>
            <a:off x="3834062" y="2359604"/>
            <a:ext cx="801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ECD63-B040-4982-9D10-3FAD2D6EFA40}"/>
              </a:ext>
            </a:extLst>
          </p:cNvPr>
          <p:cNvSpPr txBox="1"/>
          <p:nvPr/>
        </p:nvSpPr>
        <p:spPr>
          <a:xfrm>
            <a:off x="3834063" y="1713273"/>
            <a:ext cx="450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0FD79-3B9F-47A5-843A-398D149FF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3195670"/>
            <a:ext cx="4958080" cy="26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8196079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图片 71696" descr="21">
            <a:extLst>
              <a:ext uri="{FF2B5EF4-FFF2-40B4-BE49-F238E27FC236}">
                <a16:creationId xmlns:a16="http://schemas.microsoft.com/office/drawing/2014/main" id="{BC5595D2-736D-402C-915E-177699EB1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500388"/>
            <a:ext cx="12263120" cy="48801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A4D690-C8E0-4E1D-8CAB-DA3ABD40B92C}"/>
              </a:ext>
            </a:extLst>
          </p:cNvPr>
          <p:cNvSpPr txBox="1"/>
          <p:nvPr/>
        </p:nvSpPr>
        <p:spPr>
          <a:xfrm>
            <a:off x="4308763" y="2096761"/>
            <a:ext cx="6401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thuyền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buồm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thắm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song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D65E0A-0E9A-443E-B81F-B808841A3B73}"/>
              </a:ext>
            </a:extLst>
          </p:cNvPr>
          <p:cNvCxnSpPr>
            <a:cxnSpLocks/>
          </p:cNvCxnSpPr>
          <p:nvPr/>
        </p:nvCxnSpPr>
        <p:spPr>
          <a:xfrm flipH="1">
            <a:off x="8921702" y="281480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22E755-D9A9-4696-8D85-4892298A97CF}"/>
              </a:ext>
            </a:extLst>
          </p:cNvPr>
          <p:cNvCxnSpPr>
            <a:cxnSpLocks/>
          </p:cNvCxnSpPr>
          <p:nvPr/>
        </p:nvCxnSpPr>
        <p:spPr>
          <a:xfrm flipH="1">
            <a:off x="8368381" y="2215316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5AF5FE-B24A-4D7F-894A-BD22B371F0E6}"/>
              </a:ext>
            </a:extLst>
          </p:cNvPr>
          <p:cNvCxnSpPr>
            <a:cxnSpLocks/>
          </p:cNvCxnSpPr>
          <p:nvPr/>
        </p:nvCxnSpPr>
        <p:spPr>
          <a:xfrm flipH="1">
            <a:off x="9582409" y="331470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44B3BF-600A-4C6C-9D3F-D252B6A786C5}"/>
              </a:ext>
            </a:extLst>
          </p:cNvPr>
          <p:cNvCxnSpPr>
            <a:cxnSpLocks/>
          </p:cNvCxnSpPr>
          <p:nvPr/>
        </p:nvCxnSpPr>
        <p:spPr>
          <a:xfrm flipH="1">
            <a:off x="8410916" y="3921317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D8939F-B3C6-4359-9BE2-6BD764EE5500}"/>
              </a:ext>
            </a:extLst>
          </p:cNvPr>
          <p:cNvCxnSpPr>
            <a:cxnSpLocks/>
          </p:cNvCxnSpPr>
          <p:nvPr/>
        </p:nvCxnSpPr>
        <p:spPr>
          <a:xfrm flipH="1">
            <a:off x="8293225" y="392148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5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sp>
        <p:nvSpPr>
          <p:cNvPr id="9" name="Cloud 8"/>
          <p:cNvSpPr/>
          <p:nvPr/>
        </p:nvSpPr>
        <p:spPr>
          <a:xfrm>
            <a:off x="828675" y="239395"/>
            <a:ext cx="3975735" cy="95567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Trả lời câu hỏi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6873240" cy="494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1282065"/>
            <a:ext cx="3558540" cy="390906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5290" y="5492750"/>
            <a:ext cx="7860030" cy="800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1. Bạn nhỏ vẽ những gì trong bức tranh trời đêm?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59865" y="2743835"/>
            <a:ext cx="122745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7855" y="3555365"/>
            <a:ext cx="2028825" cy="2032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6415" y="4782185"/>
            <a:ext cx="2028825" cy="2032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15290" y="5492750"/>
            <a:ext cx="7860030" cy="800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2.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cảnh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biển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đẹp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586345" y="2044065"/>
            <a:ext cx="260667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86345" y="2429510"/>
            <a:ext cx="283019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86345" y="2885440"/>
            <a:ext cx="207962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2" grpId="0" animBg="1"/>
      <p:bldP spid="2" grpId="1" animBg="1"/>
      <p:bldP spid="10" grpId="0" bldLvl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615133"/>
            <a:ext cx="9817010" cy="3826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430" y="4615180"/>
            <a:ext cx="3463925" cy="174688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9108B9-5AE4-4CC3-B8B3-D2F8104819E1}"/>
              </a:ext>
            </a:extLst>
          </p:cNvPr>
          <p:cNvSpPr/>
          <p:nvPr/>
        </p:nvSpPr>
        <p:spPr>
          <a:xfrm>
            <a:off x="651784" y="718728"/>
            <a:ext cx="926646" cy="372291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6873240" cy="494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1282065"/>
            <a:ext cx="3558540" cy="39090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15290" y="5492750"/>
            <a:ext cx="7860030" cy="800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4. Tìm tiếng cùng vần ở cuối các dòng thơ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2301875" y="2743835"/>
            <a:ext cx="314325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01875" y="3585845"/>
            <a:ext cx="314325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16430" y="4802505"/>
            <a:ext cx="517525" cy="0"/>
          </a:xfrm>
          <a:prstGeom prst="line">
            <a:avLst/>
          </a:prstGeom>
          <a:ln w="603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39885" y="1617980"/>
            <a:ext cx="517525" cy="0"/>
          </a:xfrm>
          <a:prstGeom prst="line">
            <a:avLst/>
          </a:prstGeom>
          <a:ln w="603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39885" y="2825115"/>
            <a:ext cx="517525" cy="0"/>
          </a:xfrm>
          <a:prstGeom prst="line">
            <a:avLst/>
          </a:prstGeom>
          <a:ln w="60325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77960" y="3585845"/>
            <a:ext cx="517525" cy="0"/>
          </a:xfrm>
          <a:prstGeom prst="line">
            <a:avLst/>
          </a:prstGeom>
          <a:ln w="60325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009554-A5D9-4D35-ADC1-AA5EFA9B8DB5}"/>
              </a:ext>
            </a:extLst>
          </p:cNvPr>
          <p:cNvSpPr/>
          <p:nvPr/>
        </p:nvSpPr>
        <p:spPr>
          <a:xfrm>
            <a:off x="229960" y="197282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927" y="0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527" y="4809808"/>
            <a:ext cx="2088573" cy="1874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18729" y="1138066"/>
            <a:ext cx="6096000" cy="2461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</a:t>
            </a:r>
            <a:r>
              <a:rPr lang="en-US" sz="20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(1)</a:t>
            </a:r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Hôm nay trong lớp học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Với giấy trắng bút màu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Nắn nót em ngồi vẽ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Lung linh bầu trời sao</a:t>
            </a:r>
          </a:p>
          <a:p>
            <a:pPr marL="0" lvl="1" algn="just"/>
            <a:endParaRPr lang="en-US" sz="26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4601" y="1256894"/>
            <a:ext cx="6096000" cy="295338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</a:t>
            </a:r>
            <a:r>
              <a:rPr lang="en-US" sz="20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(1)</a:t>
            </a:r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Hôm 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mưa lại nắng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Với 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 cầu vồng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Nắn 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màu tươi thắm 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Lung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mừng vui trông</a:t>
            </a:r>
          </a:p>
          <a:p>
            <a:pPr marL="0" lvl="1" algn="just"/>
            <a:endParaRPr lang="en-US" sz="3200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lvl="1" algn="just"/>
            <a:endParaRPr lang="en-US" sz="26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940" y="4986909"/>
            <a:ext cx="2438400" cy="14382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763089"/>
            <a:ext cx="2514600" cy="139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AA7A394-80C0-450C-AA16-7FFF63346205}"/>
              </a:ext>
            </a:extLst>
          </p:cNvPr>
          <p:cNvSpPr/>
          <p:nvPr/>
        </p:nvSpPr>
        <p:spPr>
          <a:xfrm>
            <a:off x="-40568" y="256651"/>
            <a:ext cx="1036501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6873240" cy="494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1282065"/>
            <a:ext cx="3558540" cy="390906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26110" y="5671820"/>
            <a:ext cx="11565890" cy="84518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Tìm trong bài những từ chỉ sự vật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93140" y="1962785"/>
            <a:ext cx="84201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6915" y="1983105"/>
            <a:ext cx="84201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86915" y="1577340"/>
            <a:ext cx="84201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30985" y="2784475"/>
            <a:ext cx="111569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71220" y="3575050"/>
            <a:ext cx="923290" cy="1079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240915" y="3990975"/>
            <a:ext cx="446405" cy="952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1060" y="4356100"/>
            <a:ext cx="943610" cy="2032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30985" y="4782185"/>
            <a:ext cx="32448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60665" y="1577340"/>
            <a:ext cx="425450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23275" y="1983105"/>
            <a:ext cx="99885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23275" y="2378710"/>
            <a:ext cx="99885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23275" y="2794635"/>
            <a:ext cx="39052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10550" y="3585845"/>
            <a:ext cx="11709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24570" y="3990975"/>
            <a:ext cx="132524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56245" y="4376420"/>
            <a:ext cx="1041400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44485" y="4782185"/>
            <a:ext cx="331470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CF217A5-9ADA-4E8A-9A53-B771C1EAC6C6}"/>
              </a:ext>
            </a:extLst>
          </p:cNvPr>
          <p:cNvSpPr/>
          <p:nvPr/>
        </p:nvSpPr>
        <p:spPr>
          <a:xfrm>
            <a:off x="249872" y="247967"/>
            <a:ext cx="4428490" cy="7067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" y="266700"/>
            <a:ext cx="845820" cy="792480"/>
          </a:xfrm>
          <a:prstGeom prst="rect">
            <a:avLst/>
          </a:prstGeom>
        </p:spPr>
      </p:pic>
      <p:pic>
        <p:nvPicPr>
          <p:cNvPr id="8" name="图片 71696" descr="21">
            <a:extLst>
              <a:ext uri="{FF2B5EF4-FFF2-40B4-BE49-F238E27FC236}">
                <a16:creationId xmlns:a16="http://schemas.microsoft.com/office/drawing/2014/main" id="{684FB5E8-EBDA-4713-B753-6B82BCA77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178252"/>
            <a:ext cx="11684000" cy="54130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AA3477-FE49-4EBB-8836-4F072A7F4B10}"/>
              </a:ext>
            </a:extLst>
          </p:cNvPr>
          <p:cNvSpPr/>
          <p:nvPr/>
        </p:nvSpPr>
        <p:spPr>
          <a:xfrm>
            <a:off x="2847974" y="399335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BA72896B-A6B7-4027-A785-5C1D4B173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945" y="2267022"/>
            <a:ext cx="7838440" cy="936625"/>
          </a:xfrm>
          <a:prstGeom prst="rect">
            <a:avLst/>
          </a:prstGeom>
        </p:spPr>
      </p:pic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41089ED4-B473-4501-BF4E-A8DA5F23E24F}"/>
              </a:ext>
            </a:extLst>
          </p:cNvPr>
          <p:cNvSpPr/>
          <p:nvPr/>
        </p:nvSpPr>
        <p:spPr>
          <a:xfrm>
            <a:off x="4413250" y="3322719"/>
            <a:ext cx="5751195" cy="1957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vu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ẹn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1969"/>
            <a:ext cx="7467600" cy="1358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6" y="1"/>
            <a:ext cx="12028714" cy="85898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12371"/>
            <a:ext cx="12192000" cy="58456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128" y="749445"/>
            <a:ext cx="4239490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183" y="2075008"/>
            <a:ext cx="9033162" cy="1000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05346" y="147487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2915" y="854242"/>
            <a:ext cx="7777381" cy="5690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820" y="1195070"/>
            <a:ext cx="3693695" cy="4688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7990955" cy="5392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0351"/>
          <a:stretch/>
        </p:blipFill>
        <p:spPr>
          <a:xfrm>
            <a:off x="8215745" y="1219777"/>
            <a:ext cx="3796434" cy="425975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-81280" y="128206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0" y="316547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7790295" y="11950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759815" y="316547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031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927" y="546769"/>
            <a:ext cx="10612582" cy="135823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r>
              <a:rPr 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2472" y="1905001"/>
            <a:ext cx="61237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6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6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8" y="2955840"/>
            <a:ext cx="403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024438" y="3663726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u="sng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46C85-BBD0-4D7F-A452-003E5714EF59}"/>
              </a:ext>
            </a:extLst>
          </p:cNvPr>
          <p:cNvSpPr txBox="1"/>
          <p:nvPr/>
        </p:nvSpPr>
        <p:spPr>
          <a:xfrm>
            <a:off x="5024437" y="4468594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E97454-C7CA-4B97-94B2-DAA93743C238}"/>
              </a:ext>
            </a:extLst>
          </p:cNvPr>
          <p:cNvSpPr txBox="1"/>
          <p:nvPr/>
        </p:nvSpPr>
        <p:spPr>
          <a:xfrm>
            <a:off x="5024438" y="2247954"/>
            <a:ext cx="403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146C85-BBD0-4D7F-A452-003E5714EF59}"/>
              </a:ext>
            </a:extLst>
          </p:cNvPr>
          <p:cNvSpPr txBox="1"/>
          <p:nvPr/>
        </p:nvSpPr>
        <p:spPr>
          <a:xfrm>
            <a:off x="5024437" y="5273462"/>
            <a:ext cx="323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71696" descr="21">
            <a:extLst>
              <a:ext uri="{FF2B5EF4-FFF2-40B4-BE49-F238E27FC236}">
                <a16:creationId xmlns:a16="http://schemas.microsoft.com/office/drawing/2014/main" id="{75320ED9-0FFE-4001-8137-914B2718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188993"/>
            <a:ext cx="11684000" cy="5415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CCC13-28A8-4FE0-A1EA-A3F9CAFF67F6}"/>
              </a:ext>
            </a:extLst>
          </p:cNvPr>
          <p:cNvSpPr txBox="1"/>
          <p:nvPr/>
        </p:nvSpPr>
        <p:spPr>
          <a:xfrm>
            <a:off x="3834062" y="2359604"/>
            <a:ext cx="8012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ECD63-B040-4982-9D10-3FAD2D6EFA40}"/>
              </a:ext>
            </a:extLst>
          </p:cNvPr>
          <p:cNvSpPr txBox="1"/>
          <p:nvPr/>
        </p:nvSpPr>
        <p:spPr>
          <a:xfrm>
            <a:off x="3834063" y="1713273"/>
            <a:ext cx="450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A328F0-7FF9-45C9-B321-F6981DA2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3559934"/>
            <a:ext cx="3820160" cy="24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308</Words>
  <Application>Microsoft Office PowerPoint</Application>
  <PresentationFormat>Widescreen</PresentationFormat>
  <Paragraphs>70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宋体</vt:lpstr>
      <vt:lpstr>Arial</vt:lpstr>
      <vt:lpstr>Arial-Rounded</vt:lpstr>
      <vt:lpstr>Calibri</vt:lpstr>
      <vt:lpstr>Calibri Light</vt:lpstr>
      <vt:lpstr>黑体</vt:lpstr>
      <vt:lpstr>Times New Roman</vt:lpstr>
      <vt:lpstr>1_Office Theme</vt:lpstr>
      <vt:lpstr>5_Office Theme</vt:lpstr>
      <vt:lpstr>2_Office 主题​​</vt:lpstr>
      <vt:lpstr>7_Office Theme</vt:lpstr>
      <vt:lpstr>Office Theme</vt:lpstr>
      <vt:lpstr>Chủ đề của Office</vt:lpstr>
      <vt:lpstr>PowerPoint Presentation</vt:lpstr>
      <vt:lpstr>KHỞI ĐỘNG</vt:lpstr>
      <vt:lpstr>Giới thiệu với bạn một bức tranh mà em thích</vt:lpstr>
      <vt:lpstr>Tiếng Việt</vt:lpstr>
      <vt:lpstr>PowerPoint Presentation</vt:lpstr>
      <vt:lpstr>PowerPoint Presentation</vt:lpstr>
      <vt:lpstr>Đọc, thảo luận nhóm 4, tìm: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Admin</cp:lastModifiedBy>
  <cp:revision>53</cp:revision>
  <dcterms:created xsi:type="dcterms:W3CDTF">2021-05-25T05:02:22Z</dcterms:created>
  <dcterms:modified xsi:type="dcterms:W3CDTF">2024-10-26T16:10:09Z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