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3" r:id="rId3"/>
    <p:sldMasterId id="2147483757" r:id="rId4"/>
    <p:sldMasterId id="2147483769" r:id="rId5"/>
    <p:sldMasterId id="2147483797" r:id="rId6"/>
  </p:sldMasterIdLst>
  <p:notesMasterIdLst>
    <p:notesMasterId r:id="rId25"/>
  </p:notesMasterIdLst>
  <p:sldIdLst>
    <p:sldId id="376" r:id="rId7"/>
    <p:sldId id="371" r:id="rId8"/>
    <p:sldId id="373" r:id="rId9"/>
    <p:sldId id="372" r:id="rId10"/>
    <p:sldId id="324" r:id="rId11"/>
    <p:sldId id="359" r:id="rId12"/>
    <p:sldId id="323" r:id="rId13"/>
    <p:sldId id="362" r:id="rId14"/>
    <p:sldId id="363" r:id="rId15"/>
    <p:sldId id="265" r:id="rId16"/>
    <p:sldId id="314" r:id="rId17"/>
    <p:sldId id="369" r:id="rId18"/>
    <p:sldId id="370" r:id="rId19"/>
    <p:sldId id="308" r:id="rId20"/>
    <p:sldId id="309" r:id="rId21"/>
    <p:sldId id="310" r:id="rId22"/>
    <p:sldId id="374" r:id="rId23"/>
    <p:sldId id="3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31/10/2024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2114"/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1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0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8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4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4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18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3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53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6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4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77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1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7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6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099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37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87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99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2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0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226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6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518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10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512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725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79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10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2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809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8853279C-4F43-9346-A5A0-59900EE871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AA27FD4-E6E5-3814-3528-374739A0F70C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4DBDFAE2-E5AD-D064-F54B-46D964767A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642945-4CAC-CF3B-8EF7-7BD257FAED16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35304D68-C164-4F3C-AA10-A2FDBFF97A2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0831258-3F21-BB7C-3B52-613B54F747C8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2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31/10/2024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svg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F4C3902F-3A83-4A88-8BE1-A40EE84ABE63}"/>
              </a:ext>
            </a:extLst>
          </p:cNvPr>
          <p:cNvGrpSpPr/>
          <p:nvPr/>
        </p:nvGrpSpPr>
        <p:grpSpPr>
          <a:xfrm rot="-5471990">
            <a:off x="3261727" y="-4391234"/>
            <a:ext cx="5721986" cy="13303188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370022-6903-450C-B9A0-6A13FC92443A}"/>
              </a:ext>
            </a:extLst>
          </p:cNvPr>
          <p:cNvSpPr/>
          <p:nvPr/>
        </p:nvSpPr>
        <p:spPr>
          <a:xfrm>
            <a:off x="1828252" y="752150"/>
            <a:ext cx="8588938" cy="4090606"/>
          </a:xfrm>
          <a:prstGeom prst="rect">
            <a:avLst/>
          </a:prstGeom>
          <a:noFill/>
        </p:spPr>
        <p:txBody>
          <a:bodyPr spcFirstLastPara="1" wrap="none" lIns="34205" tIns="17103" rIns="34205" bIns="17103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342060">
              <a:defRPr/>
            </a:pPr>
            <a:r>
              <a:rPr lang="vi-VN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ào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em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đến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tiết</a:t>
            </a:r>
            <a:r>
              <a:rPr lang="en-US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6583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học</a:t>
            </a:r>
            <a:r>
              <a:rPr lang="vi-VN" sz="6583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endParaRPr lang="en-US" sz="6583" b="1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4A991196-7364-4DD6-91D5-6579732E7CA5}"/>
              </a:ext>
            </a:extLst>
          </p:cNvPr>
          <p:cNvSpPr txBox="1"/>
          <p:nvPr/>
        </p:nvSpPr>
        <p:spPr>
          <a:xfrm rot="10800000" flipV="1">
            <a:off x="3729629" y="1780650"/>
            <a:ext cx="4786182" cy="959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Môn:Tiếng Việt</a:t>
            </a: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endParaRPr lang="vi-VN" sz="4389" b="1" spc="98" dirty="0"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342060">
              <a:lnSpc>
                <a:spcPts val="2529"/>
              </a:lnSpc>
              <a:spcBef>
                <a:spcPct val="0"/>
              </a:spcBef>
              <a:defRPr/>
            </a:pPr>
            <a:r>
              <a:rPr lang="vi-VN" sz="4389" b="1" spc="98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lang="en-US" sz="4389" b="1" spc="98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02B96B-89B4-4FFD-9549-2543D202AACE}"/>
              </a:ext>
            </a:extLst>
          </p:cNvPr>
          <p:cNvSpPr/>
          <p:nvPr/>
        </p:nvSpPr>
        <p:spPr>
          <a:xfrm>
            <a:off x="2858617" y="2917092"/>
            <a:ext cx="6584068" cy="113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3064">
              <a:defRPr/>
            </a:pP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1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vi-VN" sz="3192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</a:p>
          <a:p>
            <a:pPr algn="ctr" defTabSz="513064">
              <a:defRPr/>
            </a:pPr>
            <a:r>
              <a:rPr lang="vi-VN" sz="3192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Tiểu học Quốc Tuấn</a:t>
            </a:r>
            <a:endParaRPr lang="en-US" sz="3591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391" y="3302934"/>
            <a:ext cx="2868273" cy="2321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50248" y="-2461"/>
            <a:ext cx="2024130" cy="1960878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41981">
            <a:off x="11613" y="160284"/>
            <a:ext cx="1716106" cy="143509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894966" y="2346184"/>
            <a:ext cx="1632370" cy="9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" y="5184486"/>
            <a:ext cx="11145694" cy="17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956985" y="-172920"/>
            <a:ext cx="10157377" cy="38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8"/>
          <a:stretch/>
        </p:blipFill>
        <p:spPr bwMode="auto">
          <a:xfrm>
            <a:off x="-109540" y="3962401"/>
            <a:ext cx="12290427" cy="155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23017" r="29499" b="19959"/>
          <a:stretch/>
        </p:blipFill>
        <p:spPr bwMode="auto">
          <a:xfrm>
            <a:off x="1600201" y="304800"/>
            <a:ext cx="84469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948E91-9E08-50E1-8267-460C729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2249" r="2413" b="63448"/>
          <a:stretch/>
        </p:blipFill>
        <p:spPr>
          <a:xfrm>
            <a:off x="1295030" y="-87084"/>
            <a:ext cx="8877197" cy="464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30568FD5-FD89-1634-B14A-8B1F74B1DDDF}"/>
              </a:ext>
            </a:extLst>
          </p:cNvPr>
          <p:cNvSpPr txBox="1">
            <a:spLocks/>
          </p:cNvSpPr>
          <p:nvPr/>
        </p:nvSpPr>
        <p:spPr>
          <a:xfrm>
            <a:off x="358125" y="4510135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Đàn gà cứ tha thẩn chân mẹ. Đã có mẹ che chắn, cả đàn chả sợ gì lũ quạ dữ.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A35E09-A4AA-CC23-F902-037F44399FF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F3F91F71-4001-7E39-57C6-7E8320E108F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0303D31-735B-B3E7-40BA-2167066DFD7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C6F9D65-1D9B-4002-5E86-4D1457DD7918}"/>
              </a:ext>
            </a:extLst>
          </p:cNvPr>
          <p:cNvSpPr txBox="1">
            <a:spLocks/>
          </p:cNvSpPr>
          <p:nvPr/>
        </p:nvSpPr>
        <p:spPr>
          <a:xfrm>
            <a:off x="1160577" y="4282835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36478D4-52E2-4FE0-35F5-4054BC63DC3A}"/>
              </a:ext>
            </a:extLst>
          </p:cNvPr>
          <p:cNvCxnSpPr/>
          <p:nvPr/>
        </p:nvCxnSpPr>
        <p:spPr>
          <a:xfrm flipH="1">
            <a:off x="9843747" y="446015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4884817-6AD4-64C2-9068-D001CF96ABC7}"/>
              </a:ext>
            </a:extLst>
          </p:cNvPr>
          <p:cNvSpPr/>
          <p:nvPr/>
        </p:nvSpPr>
        <p:spPr>
          <a:xfrm>
            <a:off x="8934619" y="4076475"/>
            <a:ext cx="617614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D2B0E1-622E-EEA6-6CA6-03F2B450930F}"/>
              </a:ext>
            </a:extLst>
          </p:cNvPr>
          <p:cNvSpPr/>
          <p:nvPr/>
        </p:nvSpPr>
        <p:spPr>
          <a:xfrm>
            <a:off x="454459" y="4117295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0974C1E-2548-63BA-3C2A-BDF73F84FB02}"/>
              </a:ext>
            </a:extLst>
          </p:cNvPr>
          <p:cNvCxnSpPr/>
          <p:nvPr/>
        </p:nvCxnSpPr>
        <p:spPr>
          <a:xfrm flipH="1">
            <a:off x="1432719" y="577643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A99B253-F5D4-5E98-B042-B1BD07B8B1EE}"/>
              </a:ext>
            </a:extLst>
          </p:cNvPr>
          <p:cNvSpPr txBox="1">
            <a:spLocks/>
          </p:cNvSpPr>
          <p:nvPr/>
        </p:nvSpPr>
        <p:spPr>
          <a:xfrm>
            <a:off x="5540546" y="4285530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8D46E1E-C137-C6D2-1590-1698BEAE3FE0}"/>
              </a:ext>
            </a:extLst>
          </p:cNvPr>
          <p:cNvSpPr txBox="1">
            <a:spLocks/>
          </p:cNvSpPr>
          <p:nvPr/>
        </p:nvSpPr>
        <p:spPr>
          <a:xfrm>
            <a:off x="7152473" y="4279469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2A27F72-EEB8-4506-9E2B-70EB1895809B}"/>
              </a:ext>
            </a:extLst>
          </p:cNvPr>
          <p:cNvSpPr txBox="1">
            <a:spLocks/>
          </p:cNvSpPr>
          <p:nvPr/>
        </p:nvSpPr>
        <p:spPr>
          <a:xfrm>
            <a:off x="2878424" y="493955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3A4E729E-EDC1-F758-0E26-0FBE85CFEE28}"/>
              </a:ext>
            </a:extLst>
          </p:cNvPr>
          <p:cNvSpPr txBox="1">
            <a:spLocks/>
          </p:cNvSpPr>
          <p:nvPr/>
        </p:nvSpPr>
        <p:spPr>
          <a:xfrm>
            <a:off x="5305940" y="493701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8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1" y="409232"/>
            <a:ext cx="1581202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8808B0-3B76-43D8-8353-529665D0936B}"/>
              </a:ext>
            </a:extLst>
          </p:cNvPr>
          <p:cNvSpPr txBox="1"/>
          <p:nvPr/>
        </p:nvSpPr>
        <p:spPr>
          <a:xfrm>
            <a:off x="5549343" y="530143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rằn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586305" y="137806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8AD531-F6B8-9E47-E419-D89CB5564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9E52C75-394D-54E0-77E5-D2453E563F69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7F77E23-B696-BD8E-E7B1-F51148366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E998E24-DBBD-D705-8EFB-883F8B238EEA}"/>
                </a:ext>
              </a:extLst>
            </p:cNvPr>
            <p:cNvSpPr txBox="1"/>
            <p:nvPr/>
          </p:nvSpPr>
          <p:spPr>
            <a:xfrm>
              <a:off x="4586305" y="137806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71178F6F-C830-794B-7462-B087379B20F8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AC23F80-6D36-7942-671E-BED28033BC3E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9C01968D-95F6-98A1-1E81-17719E8E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1C96CD9-D663-B934-B18E-F6B580D25BE2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thẩn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CCAACCF4-3863-C406-C6E1-4CE83EBD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01EEDBE-C79A-2110-F616-629A2F8A9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F4EACA-284C-68C1-7E31-4FC96C0DE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E9EF627-C219-6F42-0BD8-DD0AC85ED5E4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F3E9C50-3887-005D-4FB2-EC537EE3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5B35BC1-D776-E5D1-5E4A-BBE5AB254B56}"/>
                </a:ext>
              </a:extLst>
            </p:cNvPr>
            <p:cNvSpPr txBox="1"/>
            <p:nvPr/>
          </p:nvSpPr>
          <p:spPr>
            <a:xfrm>
              <a:off x="4586305" y="137806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A234D9BE-74DD-C475-E05C-D5770FC69A67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9A52CE1-344C-BC30-5AF2-0D7AB2A18345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xmlns="" id="{9163BD68-F399-3723-5165-3487C8F9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D9B622D-33C2-06AF-3F02-F860A6B0EF82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93FB2BC3-9364-21B0-F4BF-004C64EB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84AE0FD-1F0B-6F15-6EE3-B4403ABFA7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8598D6-4DBB-777B-B5B6-491D81F02305}"/>
              </a:ext>
            </a:extLst>
          </p:cNvPr>
          <p:cNvGrpSpPr/>
          <p:nvPr/>
        </p:nvGrpSpPr>
        <p:grpSpPr>
          <a:xfrm>
            <a:off x="3332327" y="2038782"/>
            <a:ext cx="6010434" cy="2574520"/>
            <a:chOff x="3092630" y="2296235"/>
            <a:chExt cx="6010434" cy="25745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9A12231-D4B2-225B-F430-F66C1DC7E6B8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000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2000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49A8CF6-86A7-537E-BDC3-55322F5DB347}"/>
                </a:ext>
              </a:extLst>
            </p:cNvPr>
            <p:cNvSpPr txBox="1"/>
            <p:nvPr/>
          </p:nvSpPr>
          <p:spPr>
            <a:xfrm>
              <a:off x="3092630" y="2316210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endParaRPr kumimoji="0" lang="vi-VN" sz="8000" b="1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CC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300"/>
            <a:ext cx="224352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C90392-4683-C508-24B8-3D681B59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501" y="1360398"/>
            <a:ext cx="91265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0D181958-B5F4-9196-A22B-ADCB8E77C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845D8FAA-F968-9412-3579-B759043EC1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232FC22-0B21-8753-F2A2-0456B25644F0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00212B7-3CA9-D447-D20B-B45916F8984D}"/>
              </a:ext>
            </a:extLst>
          </p:cNvPr>
          <p:cNvSpPr txBox="1"/>
          <p:nvPr/>
        </p:nvSpPr>
        <p:spPr>
          <a:xfrm>
            <a:off x="894572" y="387618"/>
            <a:ext cx="9712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ctr">
              <a:defRPr/>
            </a:pPr>
            <a:r>
              <a:rPr lang="en-US" sz="3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…ố </a:t>
            </a:r>
            <a:r>
              <a:rPr lang="en-US" sz="36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36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976818-0F80-EABB-BE5B-6E49B194EA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843CA38-249C-FB2C-565D-7B5914B75C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3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D4E0AC4-14AD-C753-15EC-6430F0A5A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3EF1BC4-1C38-5694-1705-2698F5874EE3}"/>
              </a:ext>
            </a:extLst>
          </p:cNvPr>
          <p:cNvSpPr/>
          <p:nvPr/>
        </p:nvSpPr>
        <p:spPr>
          <a:xfrm>
            <a:off x="4436822" y="2214818"/>
            <a:ext cx="2770763" cy="8721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cổ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FA5A27B2-427E-79FA-2135-4159A19ED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18872" y="214565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xmlns="" id="{88038164-0F41-666E-D422-29B119057E7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48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27BFA8-374E-D89E-78E0-FB75E3E5715F}"/>
              </a:ext>
            </a:extLst>
          </p:cNvPr>
          <p:cNvSpPr txBox="1"/>
          <p:nvPr/>
        </p:nvSpPr>
        <p:spPr>
          <a:xfrm>
            <a:off x="914892" y="600978"/>
            <a:ext cx="971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AD2DBB61-824F-EFE4-75B3-DEBC2910F0C1}"/>
              </a:ext>
            </a:extLst>
          </p:cNvPr>
          <p:cNvSpPr/>
          <p:nvPr/>
        </p:nvSpPr>
        <p:spPr>
          <a:xfrm>
            <a:off x="3027680" y="2214818"/>
            <a:ext cx="4179905" cy="8721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Ví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xứ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sở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18872" y="214565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A3046469-6827-0707-3467-3E283D055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F56093F2-CE96-A96F-EA4E-D37FEEAB9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1EA0BC7-CBE7-3B16-F4B0-410D2CCC4ADA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F857AF-3421-2EE8-D0B7-528DFFD04279}"/>
              </a:ext>
            </a:extLst>
          </p:cNvPr>
          <p:cNvSpPr txBox="1"/>
          <p:nvPr/>
        </p:nvSpPr>
        <p:spPr>
          <a:xfrm>
            <a:off x="914892" y="600978"/>
            <a:ext cx="971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4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D3311F-1C11-BA3C-58B7-419F02742D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1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7BE8242-CC5C-4781-CF41-5B59ABB23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xmlns="" id="{8E4A9CA5-CD4C-CA52-5295-5AA084F5D6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177626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" y="1314994"/>
            <a:ext cx="9196252" cy="4311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FF9EADB-84BC-4369-AEE0-D384639F6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" y="366242"/>
            <a:ext cx="1959055" cy="571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E98F17-E10A-4BD4-9B9C-767FD82C534D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vằn và hươu cao cổ là đôi bạn thân</a:t>
            </a:r>
            <a:r>
              <a:rPr lang="en-US" sz="3200" dirty="0">
                <a:latin typeface="+mn-ea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51612"/>
            <a:ext cx="2386149" cy="26996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6A24C8-9C5A-4F38-A782-1416A2B18D7F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ằn</a:t>
            </a:r>
            <a:r>
              <a:rPr lang="vi-VN" sz="3200" dirty="0">
                <a:latin typeface="+mn-ea"/>
              </a:rPr>
              <a:t> và hươu cao cổ là đôi b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ạn</a:t>
            </a:r>
            <a:r>
              <a:rPr lang="vi-VN" sz="3200" dirty="0">
                <a:latin typeface="+mn-ea"/>
              </a:rPr>
              <a:t> th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ân</a:t>
            </a:r>
            <a:r>
              <a:rPr lang="vi-VN" sz="3200" dirty="0">
                <a:latin typeface="+mn-ea"/>
              </a:rPr>
              <a:t>.</a:t>
            </a:r>
            <a:endParaRPr 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3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21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106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34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20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0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764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86D63BCB-551F-B593-B03E-B88C4448F4E8}"/>
              </a:ext>
            </a:extLst>
          </p:cNvPr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F2D5A9FB-F440-6621-A6F2-5EE277F52A7A}"/>
              </a:ext>
            </a:extLst>
          </p:cNvPr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66FC1AC2-619F-4431-7921-4CB4F37E8400}"/>
              </a:ext>
            </a:extLst>
          </p:cNvPr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20F7ABC1-A5D4-D631-89EE-3ECB7E5EEBD5}"/>
              </a:ext>
            </a:extLst>
          </p:cNvPr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A58680AC-A86B-0724-66D9-C20E2F8D6A72}"/>
              </a:ext>
            </a:extLst>
          </p:cNvPr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AF8064CA-899E-B9D8-8F6B-5991C0C91709}"/>
              </a:ext>
            </a:extLst>
          </p:cNvPr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nhãn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CA9206EC-875A-1DCD-9A21-76CC1DEACEBA}"/>
              </a:ext>
            </a:extLst>
          </p:cNvPr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08BC3641-311D-89CD-DF25-EC3E8B0CD382}"/>
              </a:ext>
            </a:extLst>
          </p:cNvPr>
          <p:cNvSpPr txBox="1">
            <a:spLocks/>
          </p:cNvSpPr>
          <p:nvPr/>
        </p:nvSpPr>
        <p:spPr>
          <a:xfrm>
            <a:off x="613395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BDEE2AED-AFB4-2846-0506-5F850170BA42}"/>
              </a:ext>
            </a:extLst>
          </p:cNvPr>
          <p:cNvSpPr txBox="1">
            <a:spLocks/>
          </p:cNvSpPr>
          <p:nvPr/>
        </p:nvSpPr>
        <p:spPr>
          <a:xfrm>
            <a:off x="804898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5EB3D2B3-69E3-4FDE-2943-4D941DD742C7}"/>
              </a:ext>
            </a:extLst>
          </p:cNvPr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D65FC4D8-7551-E12B-EE11-91FB0A1E4DEE}"/>
              </a:ext>
            </a:extLst>
          </p:cNvPr>
          <p:cNvSpPr txBox="1">
            <a:spLocks/>
          </p:cNvSpPr>
          <p:nvPr/>
        </p:nvSpPr>
        <p:spPr>
          <a:xfrm>
            <a:off x="580231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95A0AB8D-D905-7183-AE65-3D4955CBD291}"/>
              </a:ext>
            </a:extLst>
          </p:cNvPr>
          <p:cNvSpPr txBox="1">
            <a:spLocks/>
          </p:cNvSpPr>
          <p:nvPr/>
        </p:nvSpPr>
        <p:spPr>
          <a:xfrm>
            <a:off x="2909095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AA4ACA49-F03E-D9C5-4799-1255C808BCA5}"/>
              </a:ext>
            </a:extLst>
          </p:cNvPr>
          <p:cNvSpPr txBox="1">
            <a:spLocks/>
          </p:cNvSpPr>
          <p:nvPr/>
        </p:nvSpPr>
        <p:spPr>
          <a:xfrm>
            <a:off x="463912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532105-4944-7DEA-2D48-67B490972C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2" name="Rounded Rectangle 34">
              <a:extLst>
                <a:ext uri="{FF2B5EF4-FFF2-40B4-BE49-F238E27FC236}">
                  <a16:creationId xmlns:a16="http://schemas.microsoft.com/office/drawing/2014/main" xmlns="" id="{C24A80A0-56DD-C44A-4EC8-717BDD71252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120CC04-CB0C-058F-CCDC-16360E2177D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39BA86B8-87DB-4ACD-1A3A-DD1EE72DD1D7}"/>
              </a:ext>
            </a:extLst>
          </p:cNvPr>
          <p:cNvSpPr txBox="1">
            <a:spLocks/>
          </p:cNvSpPr>
          <p:nvPr/>
        </p:nvSpPr>
        <p:spPr>
          <a:xfrm>
            <a:off x="5570922" y="36751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52223887-AD01-40BF-D2BC-FC49DE1A8696}"/>
              </a:ext>
            </a:extLst>
          </p:cNvPr>
          <p:cNvSpPr txBox="1">
            <a:spLocks/>
          </p:cNvSpPr>
          <p:nvPr/>
        </p:nvSpPr>
        <p:spPr>
          <a:xfrm>
            <a:off x="6476207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7E00E32B-CF79-AF2F-F896-F66E66FCC25D}"/>
              </a:ext>
            </a:extLst>
          </p:cNvPr>
          <p:cNvSpPr txBox="1">
            <a:spLocks/>
          </p:cNvSpPr>
          <p:nvPr/>
        </p:nvSpPr>
        <p:spPr>
          <a:xfrm>
            <a:off x="8552457" y="517991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62499056-8307-6BD6-B147-2A7897F02C73}"/>
              </a:ext>
            </a:extLst>
          </p:cNvPr>
          <p:cNvSpPr txBox="1">
            <a:spLocks/>
          </p:cNvSpPr>
          <p:nvPr/>
        </p:nvSpPr>
        <p:spPr>
          <a:xfrm>
            <a:off x="10443449" y="51830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xmlns="" id="{648C7994-B256-9927-D50E-DA03F6B82000}"/>
              </a:ext>
            </a:extLst>
          </p:cNvPr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C631FEBD-0F44-5EB7-F5E4-D87FEFDF4092}"/>
              </a:ext>
            </a:extLst>
          </p:cNvPr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6F63D4-93C2-4881-BF43-37FFC7BFB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" y="407724"/>
            <a:ext cx="1382186" cy="71974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0528AED-DC5F-7722-B960-F1EE072B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00" y="4162522"/>
            <a:ext cx="4594327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4D0D4FB-BF16-A1CE-6E15-63F2A852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4143472"/>
            <a:ext cx="450726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56D83DD-6FA6-D8D4-18C2-67D901E7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6" y="4162522"/>
            <a:ext cx="454423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8EAA36-20AD-223F-68D0-106CC5DAA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1762125"/>
            <a:ext cx="360045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043B5E-909E-1F2F-615E-6E0DDB1AB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100" y="1924050"/>
            <a:ext cx="3219450" cy="2381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B9ED55-B48D-4CF9-7205-A40B06422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4387" y="2057400"/>
            <a:ext cx="3324225" cy="2400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249</Words>
  <Application>Microsoft Office PowerPoint</Application>
  <PresentationFormat>Widescreen</PresentationFormat>
  <Paragraphs>75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宋体</vt:lpstr>
      <vt:lpstr>.VnArial</vt:lpstr>
      <vt:lpstr>Aharoni</vt:lpstr>
      <vt:lpstr>Arial</vt:lpstr>
      <vt:lpstr>Arial Rounded MT Bold</vt:lpstr>
      <vt:lpstr>Arial-Rounded</vt:lpstr>
      <vt:lpstr>Calibri</vt:lpstr>
      <vt:lpstr>Calibri Light</vt:lpstr>
      <vt:lpstr>Grand Hotel</vt:lpstr>
      <vt:lpstr>Montserrat</vt:lpstr>
      <vt:lpstr>Times New Roman</vt:lpstr>
      <vt:lpstr>UTM Avo</vt:lpstr>
      <vt:lpstr>UVN Banh Mi</vt:lpstr>
      <vt:lpstr>Verdana</vt:lpstr>
      <vt:lpstr>1_Office 主题</vt:lpstr>
      <vt:lpstr>Office 主题​​</vt:lpstr>
      <vt:lpstr>6_Office Theme</vt:lpstr>
      <vt:lpstr>1_Office Theme</vt:lpstr>
      <vt:lpstr>Fall Activities Binder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2021-08-20T13:20:51Z</dcterms:created>
  <dcterms:modified xsi:type="dcterms:W3CDTF">2024-10-31T01:21:11Z</dcterms:modified>
</cp:coreProperties>
</file>