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8"/>
  </p:notesMasterIdLst>
  <p:sldIdLst>
    <p:sldId id="334" r:id="rId6"/>
    <p:sldId id="329" r:id="rId7"/>
    <p:sldId id="276" r:id="rId8"/>
    <p:sldId id="330" r:id="rId9"/>
    <p:sldId id="278" r:id="rId10"/>
    <p:sldId id="331" r:id="rId11"/>
    <p:sldId id="280" r:id="rId12"/>
    <p:sldId id="259" r:id="rId13"/>
    <p:sldId id="260" r:id="rId14"/>
    <p:sldId id="324" r:id="rId15"/>
    <p:sldId id="262" r:id="rId16"/>
    <p:sldId id="325" r:id="rId17"/>
    <p:sldId id="263" r:id="rId18"/>
    <p:sldId id="282" r:id="rId19"/>
    <p:sldId id="283" r:id="rId20"/>
    <p:sldId id="284" r:id="rId21"/>
    <p:sldId id="264" r:id="rId22"/>
    <p:sldId id="265" r:id="rId23"/>
    <p:sldId id="267" r:id="rId24"/>
    <p:sldId id="319" r:id="rId25"/>
    <p:sldId id="320" r:id="rId26"/>
    <p:sldId id="314" r:id="rId27"/>
    <p:sldId id="272" r:id="rId28"/>
    <p:sldId id="327" r:id="rId29"/>
    <p:sldId id="328" r:id="rId30"/>
    <p:sldId id="326" r:id="rId31"/>
    <p:sldId id="273" r:id="rId32"/>
    <p:sldId id="274" r:id="rId33"/>
    <p:sldId id="275" r:id="rId34"/>
    <p:sldId id="332" r:id="rId35"/>
    <p:sldId id="333" r:id="rId36"/>
    <p:sldId id="277" r:id="rId3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1103" autoAdjust="0"/>
  </p:normalViewPr>
  <p:slideViewPr>
    <p:cSldViewPr>
      <p:cViewPr varScale="1">
        <p:scale>
          <a:sx n="96" d="100"/>
          <a:sy n="96" d="100"/>
        </p:scale>
        <p:origin x="250" y="499"/>
      </p:cViewPr>
      <p:guideLst>
        <p:guide orient="horz" pos="2160"/>
        <p:guide pos="383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048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lstStyle/>
          <a:p>
            <a:pPr lvl="0"/>
            <a:endParaRPr lang="en-US" altLang="zh-CN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>
            <a:solidFill>
              <a:srgbClr val="000000"/>
            </a:solidFill>
            <a:miter/>
          </a:ln>
        </p:spPr>
      </p:sp>
      <p:sp>
        <p:nvSpPr>
          <p:cNvPr id="22531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0"/>
            <a:ext cx="10337562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043" indent="0" algn="ctr">
              <a:buNone/>
              <a:defRPr/>
            </a:lvl2pPr>
            <a:lvl3pPr marL="684086" indent="0" algn="ctr">
              <a:buNone/>
              <a:defRPr/>
            </a:lvl3pPr>
            <a:lvl4pPr marL="1026128" indent="0" algn="ctr">
              <a:buNone/>
              <a:defRPr/>
            </a:lvl4pPr>
            <a:lvl5pPr marL="1368171" indent="0" algn="ctr">
              <a:buNone/>
              <a:defRPr/>
            </a:lvl5pPr>
            <a:lvl6pPr marL="1710214" indent="0" algn="ctr">
              <a:buNone/>
              <a:defRPr/>
            </a:lvl6pPr>
            <a:lvl7pPr marL="2052257" indent="0" algn="ctr">
              <a:buNone/>
              <a:defRPr/>
            </a:lvl7pPr>
            <a:lvl8pPr marL="2394299" indent="0" algn="ctr">
              <a:buNone/>
              <a:defRPr/>
            </a:lvl8pPr>
            <a:lvl9pPr marL="2736342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23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03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5"/>
            <a:ext cx="10337562" cy="1362075"/>
          </a:xfrm>
        </p:spPr>
        <p:txBody>
          <a:bodyPr anchor="t"/>
          <a:lstStyle>
            <a:lvl1pPr algn="l">
              <a:defRPr sz="2993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496"/>
            </a:lvl1pPr>
            <a:lvl2pPr marL="342043" indent="0">
              <a:buNone/>
              <a:defRPr sz="1347"/>
            </a:lvl2pPr>
            <a:lvl3pPr marL="684086" indent="0">
              <a:buNone/>
              <a:defRPr sz="1197"/>
            </a:lvl3pPr>
            <a:lvl4pPr marL="1026128" indent="0">
              <a:buNone/>
              <a:defRPr sz="1047"/>
            </a:lvl4pPr>
            <a:lvl5pPr marL="1368171" indent="0">
              <a:buNone/>
              <a:defRPr sz="1047"/>
            </a:lvl5pPr>
            <a:lvl6pPr marL="1710214" indent="0">
              <a:buNone/>
              <a:defRPr sz="1047"/>
            </a:lvl6pPr>
            <a:lvl7pPr marL="2052257" indent="0">
              <a:buNone/>
              <a:defRPr sz="1047"/>
            </a:lvl7pPr>
            <a:lvl8pPr marL="2394299" indent="0">
              <a:buNone/>
              <a:defRPr sz="1047"/>
            </a:lvl8pPr>
            <a:lvl9pPr marL="2736342" indent="0">
              <a:buNone/>
              <a:defRPr sz="104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64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>
            <a:lvl1pPr>
              <a:defRPr sz="2095"/>
            </a:lvl1pPr>
            <a:lvl2pPr>
              <a:defRPr sz="1795"/>
            </a:lvl2pPr>
            <a:lvl3pPr>
              <a:defRPr sz="1496"/>
            </a:lvl3pPr>
            <a:lvl4pPr>
              <a:defRPr sz="1347"/>
            </a:lvl4pPr>
            <a:lvl5pPr>
              <a:defRPr sz="1347"/>
            </a:lvl5pPr>
            <a:lvl6pPr>
              <a:defRPr sz="1347"/>
            </a:lvl6pPr>
            <a:lvl7pPr>
              <a:defRPr sz="1347"/>
            </a:lvl7pPr>
            <a:lvl8pPr>
              <a:defRPr sz="1347"/>
            </a:lvl8pPr>
            <a:lvl9pPr>
              <a:defRPr sz="134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z="1347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z="1347" strike="noStrike" noProof="1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>
            <a:lvl1pPr>
              <a:defRPr sz="2095"/>
            </a:lvl1pPr>
            <a:lvl2pPr>
              <a:defRPr sz="1795"/>
            </a:lvl2pPr>
            <a:lvl3pPr>
              <a:defRPr sz="1496"/>
            </a:lvl3pPr>
            <a:lvl4pPr>
              <a:defRPr sz="1347"/>
            </a:lvl4pPr>
            <a:lvl5pPr>
              <a:defRPr sz="1347"/>
            </a:lvl5pPr>
            <a:lvl6pPr>
              <a:defRPr sz="1347"/>
            </a:lvl6pPr>
            <a:lvl7pPr>
              <a:defRPr sz="1347"/>
            </a:lvl7pPr>
            <a:lvl8pPr>
              <a:defRPr sz="1347"/>
            </a:lvl8pPr>
            <a:lvl9pPr>
              <a:defRPr sz="134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z="1347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z="1347" strike="noStrike" noProof="1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70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1795"/>
            </a:lvl1pPr>
            <a:lvl2pPr>
              <a:defRPr sz="1496"/>
            </a:lvl2pPr>
            <a:lvl3pPr>
              <a:defRPr sz="134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z="1347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9" y="1535113"/>
            <a:ext cx="5375701" cy="63976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9" y="2174875"/>
            <a:ext cx="5375701" cy="3951288"/>
          </a:xfrm>
        </p:spPr>
        <p:txBody>
          <a:bodyPr/>
          <a:lstStyle>
            <a:lvl1pPr>
              <a:defRPr sz="1795"/>
            </a:lvl1pPr>
            <a:lvl2pPr>
              <a:defRPr sz="1496"/>
            </a:lvl2pPr>
            <a:lvl3pPr>
              <a:defRPr sz="134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z="1347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56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02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38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1496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5"/>
            <a:ext cx="6798806" cy="5853113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047"/>
            </a:lvl1pPr>
            <a:lvl2pPr marL="342043" indent="0">
              <a:buNone/>
              <a:defRPr sz="898"/>
            </a:lvl2pPr>
            <a:lvl3pPr marL="684086" indent="0">
              <a:buNone/>
              <a:defRPr sz="748"/>
            </a:lvl3pPr>
            <a:lvl4pPr marL="1026128" indent="0">
              <a:buNone/>
              <a:defRPr sz="673"/>
            </a:lvl4pPr>
            <a:lvl5pPr marL="1368171" indent="0">
              <a:buNone/>
              <a:defRPr sz="673"/>
            </a:lvl5pPr>
            <a:lvl6pPr marL="1710214" indent="0">
              <a:buNone/>
              <a:defRPr sz="673"/>
            </a:lvl6pPr>
            <a:lvl7pPr marL="2052257" indent="0">
              <a:buNone/>
              <a:defRPr sz="673"/>
            </a:lvl7pPr>
            <a:lvl8pPr marL="2394299" indent="0">
              <a:buNone/>
              <a:defRPr sz="673"/>
            </a:lvl8pPr>
            <a:lvl9pPr marL="2736342" indent="0">
              <a:buNone/>
              <a:defRPr sz="673"/>
            </a:lvl9pPr>
          </a:lstStyle>
          <a:p>
            <a:pPr lvl="0" fontAlgn="base"/>
            <a:r>
              <a:rPr lang="en-US" sz="1047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3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1496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2394"/>
            </a:lvl1pPr>
            <a:lvl2pPr marL="342043" indent="0">
              <a:buNone/>
              <a:defRPr sz="2095"/>
            </a:lvl2pPr>
            <a:lvl3pPr marL="684086" indent="0">
              <a:buNone/>
              <a:defRPr sz="1795"/>
            </a:lvl3pPr>
            <a:lvl4pPr marL="1026128" indent="0">
              <a:buNone/>
              <a:defRPr sz="1496"/>
            </a:lvl4pPr>
            <a:lvl5pPr marL="1368171" indent="0">
              <a:buNone/>
              <a:defRPr sz="1496"/>
            </a:lvl5pPr>
            <a:lvl6pPr marL="1710214" indent="0">
              <a:buNone/>
              <a:defRPr sz="1496"/>
            </a:lvl6pPr>
            <a:lvl7pPr marL="2052257" indent="0">
              <a:buNone/>
              <a:defRPr sz="1496"/>
            </a:lvl7pPr>
            <a:lvl8pPr marL="2394299" indent="0">
              <a:buNone/>
              <a:defRPr sz="1496"/>
            </a:lvl8pPr>
            <a:lvl9pPr marL="2736342" indent="0">
              <a:buNone/>
              <a:defRPr sz="1496"/>
            </a:lvl9pPr>
          </a:lstStyle>
          <a:p>
            <a:pPr lvl="0" fontAlgn="base"/>
            <a:endParaRPr lang="en-US" strike="noStrik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047"/>
            </a:lvl1pPr>
            <a:lvl2pPr marL="342043" indent="0">
              <a:buNone/>
              <a:defRPr sz="898"/>
            </a:lvl2pPr>
            <a:lvl3pPr marL="684086" indent="0">
              <a:buNone/>
              <a:defRPr sz="748"/>
            </a:lvl3pPr>
            <a:lvl4pPr marL="1026128" indent="0">
              <a:buNone/>
              <a:defRPr sz="673"/>
            </a:lvl4pPr>
            <a:lvl5pPr marL="1368171" indent="0">
              <a:buNone/>
              <a:defRPr sz="673"/>
            </a:lvl5pPr>
            <a:lvl6pPr marL="1710214" indent="0">
              <a:buNone/>
              <a:defRPr sz="673"/>
            </a:lvl6pPr>
            <a:lvl7pPr marL="2052257" indent="0">
              <a:buNone/>
              <a:defRPr sz="673"/>
            </a:lvl7pPr>
            <a:lvl8pPr marL="2394299" indent="0">
              <a:buNone/>
              <a:defRPr sz="673"/>
            </a:lvl8pPr>
            <a:lvl9pPr marL="2736342" indent="0">
              <a:buNone/>
              <a:defRPr sz="673"/>
            </a:lvl9pPr>
          </a:lstStyle>
          <a:p>
            <a:pPr lvl="0" fontAlgn="base"/>
            <a:r>
              <a:rPr lang="en-US" sz="1047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44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03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07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4489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043" indent="0" algn="ctr">
              <a:buNone/>
              <a:defRPr sz="1496"/>
            </a:lvl2pPr>
            <a:lvl3pPr marL="684086" indent="0" algn="ctr">
              <a:buNone/>
              <a:defRPr sz="1347"/>
            </a:lvl3pPr>
            <a:lvl4pPr marL="1026128" indent="0" algn="ctr">
              <a:buNone/>
              <a:defRPr sz="1197"/>
            </a:lvl4pPr>
            <a:lvl5pPr marL="1368171" indent="0" algn="ctr">
              <a:buNone/>
              <a:defRPr sz="1197"/>
            </a:lvl5pPr>
            <a:lvl6pPr marL="1710214" indent="0" algn="ctr">
              <a:buNone/>
              <a:defRPr sz="1197"/>
            </a:lvl6pPr>
            <a:lvl7pPr marL="2052257" indent="0" algn="ctr">
              <a:buNone/>
              <a:defRPr sz="1197"/>
            </a:lvl7pPr>
            <a:lvl8pPr marL="2394299" indent="0" algn="ctr">
              <a:buNone/>
              <a:defRPr sz="1197"/>
            </a:lvl8pPr>
            <a:lvl9pPr marL="2736342" indent="0" algn="ctr">
              <a:buNone/>
              <a:defRPr sz="1197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0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11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3"/>
            <a:ext cx="10489585" cy="2852737"/>
          </a:xfrm>
        </p:spPr>
        <p:txBody>
          <a:bodyPr anchor="b"/>
          <a:lstStyle>
            <a:lvl1pPr>
              <a:defRPr sz="4489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8"/>
            <a:ext cx="10489585" cy="1500187"/>
          </a:xfrm>
        </p:spPr>
        <p:txBody>
          <a:bodyPr/>
          <a:lstStyle>
            <a:lvl1pPr marL="0" indent="0">
              <a:buNone/>
              <a:defRPr sz="1795"/>
            </a:lvl1pPr>
            <a:lvl2pPr marL="342043" indent="0">
              <a:buNone/>
              <a:defRPr sz="1496"/>
            </a:lvl2pPr>
            <a:lvl3pPr marL="684086" indent="0">
              <a:buNone/>
              <a:defRPr sz="1347"/>
            </a:lvl3pPr>
            <a:lvl4pPr marL="1026128" indent="0">
              <a:buNone/>
              <a:defRPr sz="1197"/>
            </a:lvl4pPr>
            <a:lvl5pPr marL="1368171" indent="0">
              <a:buNone/>
              <a:defRPr sz="1197"/>
            </a:lvl5pPr>
            <a:lvl6pPr marL="1710214" indent="0">
              <a:buNone/>
              <a:defRPr sz="1197"/>
            </a:lvl6pPr>
            <a:lvl7pPr marL="2052257" indent="0">
              <a:buNone/>
              <a:defRPr sz="1197"/>
            </a:lvl7pPr>
            <a:lvl8pPr marL="2394299" indent="0">
              <a:buNone/>
              <a:defRPr sz="1197"/>
            </a:lvl8pPr>
            <a:lvl9pPr marL="2736342" indent="0">
              <a:buNone/>
              <a:defRPr sz="119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72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60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38" y="365129"/>
            <a:ext cx="10489585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40" y="1681163"/>
            <a:ext cx="5145555" cy="82391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40" y="2505075"/>
            <a:ext cx="5145555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893" cy="82391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893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3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11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96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40" y="457200"/>
            <a:ext cx="3923038" cy="1600200"/>
          </a:xfrm>
        </p:spPr>
        <p:txBody>
          <a:bodyPr anchor="b"/>
          <a:lstStyle>
            <a:lvl1pPr>
              <a:defRPr sz="2394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893" y="987430"/>
            <a:ext cx="6156930" cy="4873625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40" y="2057400"/>
            <a:ext cx="3923038" cy="3811588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7"/>
            </a:lvl2pPr>
            <a:lvl3pPr marL="684086" indent="0">
              <a:buNone/>
              <a:defRPr sz="898"/>
            </a:lvl3pPr>
            <a:lvl4pPr marL="1026128" indent="0">
              <a:buNone/>
              <a:defRPr sz="748"/>
            </a:lvl4pPr>
            <a:lvl5pPr marL="1368171" indent="0">
              <a:buNone/>
              <a:defRPr sz="748"/>
            </a:lvl5pPr>
            <a:lvl6pPr marL="1710214" indent="0">
              <a:buNone/>
              <a:defRPr sz="748"/>
            </a:lvl6pPr>
            <a:lvl7pPr marL="2052257" indent="0">
              <a:buNone/>
              <a:defRPr sz="748"/>
            </a:lvl7pPr>
            <a:lvl8pPr marL="2394299" indent="0">
              <a:buNone/>
              <a:defRPr sz="748"/>
            </a:lvl8pPr>
            <a:lvl9pPr marL="2736342" indent="0">
              <a:buNone/>
              <a:defRPr sz="748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41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40" y="457200"/>
            <a:ext cx="3923038" cy="1600200"/>
          </a:xfrm>
        </p:spPr>
        <p:txBody>
          <a:bodyPr anchor="b"/>
          <a:lstStyle>
            <a:lvl1pPr>
              <a:defRPr sz="2394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893" y="987430"/>
            <a:ext cx="6156930" cy="4873625"/>
          </a:xfrm>
        </p:spPr>
        <p:txBody>
          <a:bodyPr/>
          <a:lstStyle>
            <a:lvl1pPr marL="0" indent="0">
              <a:buNone/>
              <a:defRPr sz="2394"/>
            </a:lvl1pPr>
            <a:lvl2pPr marL="342043" indent="0">
              <a:buNone/>
              <a:defRPr sz="2095"/>
            </a:lvl2pPr>
            <a:lvl3pPr marL="684086" indent="0">
              <a:buNone/>
              <a:defRPr sz="1795"/>
            </a:lvl3pPr>
            <a:lvl4pPr marL="1026128" indent="0">
              <a:buNone/>
              <a:defRPr sz="1496"/>
            </a:lvl4pPr>
            <a:lvl5pPr marL="1368171" indent="0">
              <a:buNone/>
              <a:defRPr sz="1496"/>
            </a:lvl5pPr>
            <a:lvl6pPr marL="1710214" indent="0">
              <a:buNone/>
              <a:defRPr sz="1496"/>
            </a:lvl6pPr>
            <a:lvl7pPr marL="2052257" indent="0">
              <a:buNone/>
              <a:defRPr sz="1496"/>
            </a:lvl7pPr>
            <a:lvl8pPr marL="2394299" indent="0">
              <a:buNone/>
              <a:defRPr sz="1496"/>
            </a:lvl8pPr>
            <a:lvl9pPr marL="2736342" indent="0">
              <a:buNone/>
              <a:defRPr sz="1496"/>
            </a:lvl9pPr>
          </a:lstStyle>
          <a:p>
            <a:pPr lvl="0" fontAlgn="base"/>
            <a:endParaRPr lang="en-US" strike="noStrik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40" y="2057400"/>
            <a:ext cx="3923038" cy="3811588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7"/>
            </a:lvl2pPr>
            <a:lvl3pPr marL="684086" indent="0">
              <a:buNone/>
              <a:defRPr sz="898"/>
            </a:lvl3pPr>
            <a:lvl4pPr marL="1026128" indent="0">
              <a:buNone/>
              <a:defRPr sz="748"/>
            </a:lvl4pPr>
            <a:lvl5pPr marL="1368171" indent="0">
              <a:buNone/>
              <a:defRPr sz="748"/>
            </a:lvl5pPr>
            <a:lvl6pPr marL="1710214" indent="0">
              <a:buNone/>
              <a:defRPr sz="748"/>
            </a:lvl6pPr>
            <a:lvl7pPr marL="2052257" indent="0">
              <a:buNone/>
              <a:defRPr sz="748"/>
            </a:lvl7pPr>
            <a:lvl8pPr marL="2394299" indent="0">
              <a:buNone/>
              <a:defRPr sz="748"/>
            </a:lvl8pPr>
            <a:lvl9pPr marL="2736342" indent="0">
              <a:buNone/>
              <a:defRPr sz="748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78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9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36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40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01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23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28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7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444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2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613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84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81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31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57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0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61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2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18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243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365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425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48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092" y="1200152"/>
            <a:ext cx="5371478" cy="3394075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82268" y="1200152"/>
            <a:ext cx="5371478" cy="3394075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8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093" y="1535114"/>
            <a:ext cx="5373590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61" indent="0">
              <a:buNone/>
              <a:defRPr sz="2660" b="1"/>
            </a:lvl2pPr>
            <a:lvl3pPr marL="1216122" indent="0">
              <a:buNone/>
              <a:defRPr sz="2394" b="1"/>
            </a:lvl3pPr>
            <a:lvl4pPr marL="1824182" indent="0">
              <a:buNone/>
              <a:defRPr sz="2128" b="1"/>
            </a:lvl4pPr>
            <a:lvl5pPr marL="2432243" indent="0">
              <a:buNone/>
              <a:defRPr sz="2128" b="1"/>
            </a:lvl5pPr>
            <a:lvl6pPr marL="3040304" indent="0">
              <a:buNone/>
              <a:defRPr sz="2128" b="1"/>
            </a:lvl6pPr>
            <a:lvl7pPr marL="3648365" indent="0">
              <a:buNone/>
              <a:defRPr sz="2128" b="1"/>
            </a:lvl7pPr>
            <a:lvl8pPr marL="4256425" indent="0">
              <a:buNone/>
              <a:defRPr sz="2128" b="1"/>
            </a:lvl8pPr>
            <a:lvl9pPr marL="4864486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8048" y="1535114"/>
            <a:ext cx="537570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61" indent="0">
              <a:buNone/>
              <a:defRPr sz="2660" b="1"/>
            </a:lvl2pPr>
            <a:lvl3pPr marL="1216122" indent="0">
              <a:buNone/>
              <a:defRPr sz="2394" b="1"/>
            </a:lvl3pPr>
            <a:lvl4pPr marL="1824182" indent="0">
              <a:buNone/>
              <a:defRPr sz="2128" b="1"/>
            </a:lvl4pPr>
            <a:lvl5pPr marL="2432243" indent="0">
              <a:buNone/>
              <a:defRPr sz="2128" b="1"/>
            </a:lvl5pPr>
            <a:lvl6pPr marL="3040304" indent="0">
              <a:buNone/>
              <a:defRPr sz="2128" b="1"/>
            </a:lvl6pPr>
            <a:lvl7pPr marL="3648365" indent="0">
              <a:buNone/>
              <a:defRPr sz="2128" b="1"/>
            </a:lvl7pPr>
            <a:lvl8pPr marL="4256425" indent="0">
              <a:buNone/>
              <a:defRPr sz="2128" b="1"/>
            </a:lvl8pPr>
            <a:lvl9pPr marL="4864486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71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5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094" y="273050"/>
            <a:ext cx="4001161" cy="1162051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6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8094" y="1435103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61" indent="0">
              <a:buNone/>
              <a:defRPr sz="1596"/>
            </a:lvl2pPr>
            <a:lvl3pPr marL="1216122" indent="0">
              <a:buNone/>
              <a:defRPr sz="1330"/>
            </a:lvl3pPr>
            <a:lvl4pPr marL="1824182" indent="0">
              <a:buNone/>
              <a:defRPr sz="1197"/>
            </a:lvl4pPr>
            <a:lvl5pPr marL="2432243" indent="0">
              <a:buNone/>
              <a:defRPr sz="1197"/>
            </a:lvl5pPr>
            <a:lvl6pPr marL="3040304" indent="0">
              <a:buNone/>
              <a:defRPr sz="1197"/>
            </a:lvl6pPr>
            <a:lvl7pPr marL="3648365" indent="0">
              <a:buNone/>
              <a:defRPr sz="1197"/>
            </a:lvl7pPr>
            <a:lvl8pPr marL="4256425" indent="0">
              <a:buNone/>
              <a:defRPr sz="1197"/>
            </a:lvl8pPr>
            <a:lvl9pPr marL="4864486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5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9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61" indent="0">
              <a:buNone/>
              <a:defRPr sz="3724"/>
            </a:lvl2pPr>
            <a:lvl3pPr marL="1216122" indent="0">
              <a:buNone/>
              <a:defRPr sz="3192"/>
            </a:lvl3pPr>
            <a:lvl4pPr marL="1824182" indent="0">
              <a:buNone/>
              <a:defRPr sz="2660"/>
            </a:lvl4pPr>
            <a:lvl5pPr marL="2432243" indent="0">
              <a:buNone/>
              <a:defRPr sz="2660"/>
            </a:lvl5pPr>
            <a:lvl6pPr marL="3040304" indent="0">
              <a:buNone/>
              <a:defRPr sz="2660"/>
            </a:lvl6pPr>
            <a:lvl7pPr marL="3648365" indent="0">
              <a:buNone/>
              <a:defRPr sz="2660"/>
            </a:lvl7pPr>
            <a:lvl8pPr marL="4256425" indent="0">
              <a:buNone/>
              <a:defRPr sz="2660"/>
            </a:lvl8pPr>
            <a:lvl9pPr marL="4864486" indent="0">
              <a:buNone/>
              <a:defRPr sz="266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3805" y="5367339"/>
            <a:ext cx="7297103" cy="804863"/>
          </a:xfrm>
        </p:spPr>
        <p:txBody>
          <a:bodyPr/>
          <a:lstStyle>
            <a:lvl1pPr marL="0" indent="0">
              <a:buNone/>
              <a:defRPr sz="1862"/>
            </a:lvl1pPr>
            <a:lvl2pPr marL="608061" indent="0">
              <a:buNone/>
              <a:defRPr sz="1596"/>
            </a:lvl2pPr>
            <a:lvl3pPr marL="1216122" indent="0">
              <a:buNone/>
              <a:defRPr sz="1330"/>
            </a:lvl3pPr>
            <a:lvl4pPr marL="1824182" indent="0">
              <a:buNone/>
              <a:defRPr sz="1197"/>
            </a:lvl4pPr>
            <a:lvl5pPr marL="2432243" indent="0">
              <a:buNone/>
              <a:defRPr sz="1197"/>
            </a:lvl5pPr>
            <a:lvl6pPr marL="3040304" indent="0">
              <a:buNone/>
              <a:defRPr sz="1197"/>
            </a:lvl6pPr>
            <a:lvl7pPr marL="3648365" indent="0">
              <a:buNone/>
              <a:defRPr sz="1197"/>
            </a:lvl7pPr>
            <a:lvl8pPr marL="4256425" indent="0">
              <a:buNone/>
              <a:defRPr sz="1197"/>
            </a:lvl8pPr>
            <a:lvl9pPr marL="4864486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4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17332" y="206376"/>
            <a:ext cx="2736414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092" y="206376"/>
            <a:ext cx="8006543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/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/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290961" y="4901804"/>
            <a:ext cx="789893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444" y="4001445"/>
            <a:ext cx="3411449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4"/>
            <a:ext cx="789893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2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body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en-US" altLang="en-US"/>
              <a:t>Click to edit Master text styles</a:t>
            </a:r>
          </a:p>
          <a:p>
            <a:pPr lvl="1" indent="-214093"/>
            <a:r>
              <a:rPr lang="en-US" altLang="en-US"/>
              <a:t>Second level</a:t>
            </a:r>
          </a:p>
          <a:p>
            <a:pPr lvl="2" indent="-171021"/>
            <a:r>
              <a:rPr lang="en-US" altLang="en-US"/>
              <a:t>Third level</a:t>
            </a:r>
          </a:p>
          <a:p>
            <a:pPr lvl="3" indent="-171021"/>
            <a:r>
              <a:rPr lang="en-US" altLang="en-US"/>
              <a:t>Fourth level</a:t>
            </a:r>
          </a:p>
          <a:p>
            <a:pPr lvl="4" indent="-171021"/>
            <a:r>
              <a:rPr lang="en-US" altLang="en-US"/>
              <a:t>Fifth level</a:t>
            </a:r>
          </a:p>
        </p:txBody>
      </p:sp>
      <p:sp>
        <p:nvSpPr>
          <p:cNvPr id="375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47"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75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47"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75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47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9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6532" indent="-256532" algn="l" rtl="0" eaLnBrk="0" fontAlgn="base" hangingPunct="0">
        <a:spcBef>
          <a:spcPct val="15000"/>
        </a:spcBef>
        <a:spcAft>
          <a:spcPct val="0"/>
        </a:spcAft>
        <a:buChar char="•"/>
        <a:defRPr sz="2394">
          <a:solidFill>
            <a:schemeClr val="tx1"/>
          </a:solidFill>
          <a:latin typeface="+mn-lt"/>
          <a:ea typeface="+mn-ea"/>
          <a:cs typeface="+mn-cs"/>
        </a:defRPr>
      </a:lvl1pPr>
      <a:lvl2pPr marL="556136" indent="-213460" algn="l" rtl="0" eaLnBrk="0" fontAlgn="base" hangingPunct="0">
        <a:spcBef>
          <a:spcPct val="15000"/>
        </a:spcBef>
        <a:spcAft>
          <a:spcPct val="0"/>
        </a:spcAft>
        <a:buChar char="–"/>
        <a:defRPr sz="2095">
          <a:solidFill>
            <a:schemeClr val="tx1"/>
          </a:solidFill>
          <a:latin typeface="+mn-lt"/>
        </a:defRPr>
      </a:lvl2pPr>
      <a:lvl3pPr marL="855107" indent="-171021" algn="l" rtl="0" eaLnBrk="0" fontAlgn="base" hangingPunct="0">
        <a:spcBef>
          <a:spcPct val="15000"/>
        </a:spcBef>
        <a:spcAft>
          <a:spcPct val="0"/>
        </a:spcAft>
        <a:buChar char="•"/>
        <a:defRPr sz="1795">
          <a:solidFill>
            <a:schemeClr val="tx1"/>
          </a:solidFill>
          <a:latin typeface="+mn-lt"/>
        </a:defRPr>
      </a:lvl3pPr>
      <a:lvl4pPr marL="1197150" indent="-171021" algn="l" rtl="0" eaLnBrk="0" fontAlgn="base" hangingPunct="0">
        <a:spcBef>
          <a:spcPct val="15000"/>
        </a:spcBef>
        <a:spcAft>
          <a:spcPct val="0"/>
        </a:spcAft>
        <a:buChar char="–"/>
        <a:defRPr sz="1496">
          <a:solidFill>
            <a:schemeClr val="tx1"/>
          </a:solidFill>
          <a:latin typeface="+mn-lt"/>
        </a:defRPr>
      </a:lvl4pPr>
      <a:lvl5pPr marL="1539192" indent="-171021" algn="l" rtl="0" eaLnBrk="0" fontAlgn="base" hangingPunct="0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5pPr>
      <a:lvl6pPr marL="1881235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6pPr>
      <a:lvl7pPr marL="2223278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7pPr>
      <a:lvl8pPr marL="2565321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8pPr>
      <a:lvl9pPr marL="2907363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43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86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128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214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257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99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342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en-US" altLang="en-US"/>
              <a:t>Click to edit Master text styles</a:t>
            </a:r>
          </a:p>
          <a:p>
            <a:pPr lvl="1" indent="-214093"/>
            <a:r>
              <a:rPr lang="en-US" altLang="en-US"/>
              <a:t>Second level</a:t>
            </a:r>
          </a:p>
          <a:p>
            <a:pPr lvl="2" indent="-171021"/>
            <a:r>
              <a:rPr lang="en-US" altLang="en-US"/>
              <a:t>Third level</a:t>
            </a:r>
          </a:p>
          <a:p>
            <a:pPr lvl="3" indent="-171021"/>
            <a:r>
              <a:rPr lang="en-US" altLang="en-US"/>
              <a:t>Fourth level</a:t>
            </a:r>
          </a:p>
          <a:p>
            <a:pPr lvl="4" indent="-171021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4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4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47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1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92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6532" indent="-256532" algn="l" rtl="0" eaLnBrk="0" fontAlgn="base" hangingPunct="0">
        <a:spcBef>
          <a:spcPct val="15000"/>
        </a:spcBef>
        <a:spcAft>
          <a:spcPct val="0"/>
        </a:spcAft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556136" indent="-213460" algn="l" rtl="0" eaLnBrk="0" fontAlgn="base" hangingPunct="0">
        <a:spcBef>
          <a:spcPct val="15000"/>
        </a:spcBef>
        <a:spcAft>
          <a:spcPct val="0"/>
        </a:spcAft>
        <a:buChar char="–"/>
        <a:defRPr sz="2095" kern="1200">
          <a:solidFill>
            <a:schemeClr val="tx1"/>
          </a:solidFill>
          <a:latin typeface="+mn-lt"/>
          <a:ea typeface="+mn-ea"/>
          <a:cs typeface="+mn-cs"/>
        </a:defRPr>
      </a:lvl2pPr>
      <a:lvl3pPr marL="855107" indent="-171021" algn="l" rtl="0" eaLnBrk="0" fontAlgn="base" hangingPunct="0">
        <a:spcBef>
          <a:spcPct val="15000"/>
        </a:spcBef>
        <a:spcAft>
          <a:spcPct val="0"/>
        </a:spcAft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197150" indent="-171021" algn="l" rtl="0" eaLnBrk="0" fontAlgn="base" hangingPunct="0">
        <a:spcBef>
          <a:spcPct val="15000"/>
        </a:spcBef>
        <a:spcAft>
          <a:spcPct val="0"/>
        </a:spcAft>
        <a:buChar char="–"/>
        <a:defRPr sz="1496" kern="1200">
          <a:solidFill>
            <a:schemeClr val="tx1"/>
          </a:solidFill>
          <a:latin typeface="+mn-lt"/>
          <a:ea typeface="+mn-ea"/>
          <a:cs typeface="+mn-cs"/>
        </a:defRPr>
      </a:lvl4pPr>
      <a:lvl5pPr marL="1539192" indent="-171021" algn="l" rtl="0" eaLnBrk="0" fontAlgn="base" hangingPunct="0">
        <a:spcBef>
          <a:spcPct val="15000"/>
        </a:spcBef>
        <a:spcAft>
          <a:spcPct val="0"/>
        </a:spcAft>
        <a:buChar char="»"/>
        <a:defRPr sz="1496" kern="1200">
          <a:solidFill>
            <a:schemeClr val="tx1"/>
          </a:solidFill>
          <a:latin typeface="+mn-lt"/>
          <a:ea typeface="+mn-ea"/>
          <a:cs typeface="+mn-cs"/>
        </a:defRPr>
      </a:lvl5pPr>
      <a:lvl6pPr marL="1881235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223278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565321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907363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43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86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128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214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257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99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342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2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55295" y="6356352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5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6122" rtl="0" eaLnBrk="1" latinLnBrk="0" hangingPunct="1">
        <a:spcBef>
          <a:spcPct val="0"/>
        </a:spcBef>
        <a:buNone/>
        <a:defRPr sz="585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6" indent="-456046" algn="l" defTabSz="121612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099" indent="-380038" algn="l" defTabSz="1216122" rtl="0" eaLnBrk="1" latinLnBrk="0" hangingPunct="1">
        <a:spcBef>
          <a:spcPct val="20000"/>
        </a:spcBef>
        <a:buFont typeface="Arial" pitchFamily="34" charset="0"/>
        <a:buChar char="–"/>
        <a:defRPr sz="3724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0152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4030" algn="l" defTabSz="121612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73" indent="-304030" algn="l" defTabSz="121612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34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395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45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1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61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2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18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243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04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36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42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486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1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" Target="slide4.xml"/><Relationship Id="rId7" Type="http://schemas.openxmlformats.org/officeDocument/2006/relationships/slide" Target="slide7.xml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slide" Target="slide5.xml"/><Relationship Id="rId15" Type="http://schemas.openxmlformats.org/officeDocument/2006/relationships/slide" Target="slide8.xml"/><Relationship Id="rId10" Type="http://schemas.openxmlformats.org/officeDocument/2006/relationships/image" Target="../media/image11.jpeg"/><Relationship Id="rId4" Type="http://schemas.openxmlformats.org/officeDocument/2006/relationships/image" Target="../media/image8.png"/><Relationship Id="rId9" Type="http://schemas.openxmlformats.org/officeDocument/2006/relationships/slide" Target="slide6.xml"/><Relationship Id="rId14" Type="http://schemas.openxmlformats.org/officeDocument/2006/relationships/image" Target="../media/image15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5.xml"/><Relationship Id="rId7" Type="http://schemas.microsoft.com/office/2007/relationships/hdphoto" Target="../media/hdphoto5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GIF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5.GIF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6" Type="http://schemas.openxmlformats.org/officeDocument/2006/relationships/slide" Target="slide6.xml"/><Relationship Id="rId5" Type="http://schemas.openxmlformats.org/officeDocument/2006/relationships/slide" Target="slide3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slide" Target="slide3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F4C3902F-3A83-4A88-8BE1-A40EE84ABE63}"/>
              </a:ext>
            </a:extLst>
          </p:cNvPr>
          <p:cNvGrpSpPr/>
          <p:nvPr/>
        </p:nvGrpSpPr>
        <p:grpSpPr>
          <a:xfrm rot="-5471990">
            <a:off x="3246646" y="-4391234"/>
            <a:ext cx="5721986" cy="13303188"/>
            <a:chOff x="0" y="0"/>
            <a:chExt cx="3374390" cy="443611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45D8A3C-4F30-465E-8A3E-C4356BD42F29}"/>
                </a:ext>
              </a:extLst>
            </p:cNvPr>
            <p:cNvSpPr/>
            <p:nvPr/>
          </p:nvSpPr>
          <p:spPr>
            <a:xfrm>
              <a:off x="-59690" y="0"/>
              <a:ext cx="1205230" cy="4436110"/>
            </a:xfrm>
            <a:custGeom>
              <a:avLst/>
              <a:gdLst/>
              <a:ahLst/>
              <a:cxnLst/>
              <a:rect l="l" t="t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lnTo>
                    <a:pt x="720090" y="2504440"/>
                  </a:lnTo>
                  <a:close/>
                </a:path>
              </a:pathLst>
            </a:custGeom>
            <a:solidFill>
              <a:srgbClr val="1793E4">
                <a:alpha val="19608"/>
              </a:srgbClr>
            </a:solidFill>
          </p:spPr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B99B6711-B7B7-44D2-AFAA-25C45DC4845A}"/>
                </a:ext>
              </a:extLst>
            </p:cNvPr>
            <p:cNvSpPr/>
            <p:nvPr/>
          </p:nvSpPr>
          <p:spPr>
            <a:xfrm>
              <a:off x="125730" y="0"/>
              <a:ext cx="1019810" cy="4436110"/>
            </a:xfrm>
            <a:custGeom>
              <a:avLst/>
              <a:gdLst/>
              <a:ahLst/>
              <a:cxnLst/>
              <a:rect l="l" t="t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5BB2F0">
                <a:alpha val="19608"/>
              </a:srgbClr>
            </a:solid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B38D349-D233-4C0A-A9FB-87E54B0A3D79}"/>
                </a:ext>
              </a:extLst>
            </p:cNvPr>
            <p:cNvSpPr/>
            <p:nvPr/>
          </p:nvSpPr>
          <p:spPr>
            <a:xfrm>
              <a:off x="337820" y="0"/>
              <a:ext cx="3035300" cy="4436110"/>
            </a:xfrm>
            <a:custGeom>
              <a:avLst/>
              <a:gdLst/>
              <a:ahLst/>
              <a:cxnLst/>
              <a:rect l="l" t="t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67D0F6">
                <a:alpha val="19608"/>
              </a:srgbClr>
            </a:solidFill>
          </p:spPr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B370022-6903-450C-B9A0-6A13FC92443A}"/>
              </a:ext>
            </a:extLst>
          </p:cNvPr>
          <p:cNvSpPr/>
          <p:nvPr/>
        </p:nvSpPr>
        <p:spPr>
          <a:xfrm>
            <a:off x="1813171" y="752150"/>
            <a:ext cx="8588938" cy="4090606"/>
          </a:xfrm>
          <a:prstGeom prst="rect">
            <a:avLst/>
          </a:prstGeom>
          <a:noFill/>
        </p:spPr>
        <p:txBody>
          <a:bodyPr spcFirstLastPara="1" wrap="none" lIns="34205" tIns="17103" rIns="34205" bIns="17103" numCol="1">
            <a:prstTxWarp prst="textArchUp">
              <a:avLst>
                <a:gd name="adj" fmla="val 10939226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342060">
              <a:defRPr/>
            </a:pPr>
            <a:r>
              <a:rPr lang="vi-VN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Ch</a:t>
            </a:r>
            <a:r>
              <a:rPr lang="en-US" sz="6583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ào</a:t>
            </a:r>
            <a:r>
              <a:rPr lang="en-US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mừng</a:t>
            </a:r>
            <a:r>
              <a:rPr lang="en-US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các</a:t>
            </a:r>
            <a:r>
              <a:rPr lang="en-US" sz="6583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em</a:t>
            </a:r>
            <a:r>
              <a:rPr lang="en-US" sz="6583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đến</a:t>
            </a:r>
            <a:r>
              <a:rPr lang="en-US" sz="6583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tiết</a:t>
            </a:r>
            <a:r>
              <a:rPr lang="en-US" sz="6583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học</a:t>
            </a:r>
            <a:r>
              <a:rPr lang="vi-VN" sz="6583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endParaRPr lang="en-US" sz="6583" b="1" dirty="0">
              <a:ln w="10160">
                <a:solidFill>
                  <a:srgbClr val="4BACC6"/>
                </a:solidFill>
                <a:prstDash val="solid"/>
              </a:ln>
              <a:solidFill>
                <a:srgbClr val="4472C4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4A991196-7364-4DD6-91D5-6579732E7CA5}"/>
              </a:ext>
            </a:extLst>
          </p:cNvPr>
          <p:cNvSpPr txBox="1"/>
          <p:nvPr/>
        </p:nvSpPr>
        <p:spPr>
          <a:xfrm rot="10800000" flipV="1">
            <a:off x="3714548" y="1780649"/>
            <a:ext cx="4786182" cy="959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060">
              <a:lnSpc>
                <a:spcPts val="2529"/>
              </a:lnSpc>
              <a:spcBef>
                <a:spcPct val="0"/>
              </a:spcBef>
              <a:defRPr/>
            </a:pPr>
            <a:r>
              <a:rPr lang="vi-VN" sz="4389" b="1" spc="9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Môn:Tiếng Việt</a:t>
            </a:r>
          </a:p>
          <a:p>
            <a:pPr algn="ctr" defTabSz="342060">
              <a:lnSpc>
                <a:spcPts val="2529"/>
              </a:lnSpc>
              <a:spcBef>
                <a:spcPct val="0"/>
              </a:spcBef>
              <a:defRPr/>
            </a:pPr>
            <a:endParaRPr lang="vi-VN" sz="4389" b="1" spc="98" dirty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defTabSz="342060">
              <a:lnSpc>
                <a:spcPts val="2529"/>
              </a:lnSpc>
              <a:spcBef>
                <a:spcPct val="0"/>
              </a:spcBef>
              <a:defRPr/>
            </a:pPr>
            <a:r>
              <a:rPr lang="vi-VN" sz="4389" b="1" spc="9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Lớp: 1C </a:t>
            </a:r>
            <a:endParaRPr lang="en-US" sz="4389" b="1" spc="98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2B96B-89B4-4FFD-9549-2543D202AACE}"/>
              </a:ext>
            </a:extLst>
          </p:cNvPr>
          <p:cNvSpPr/>
          <p:nvPr/>
        </p:nvSpPr>
        <p:spPr>
          <a:xfrm>
            <a:off x="2843536" y="2917092"/>
            <a:ext cx="6584068" cy="1135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3064">
              <a:defRPr/>
            </a:pP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591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vi-VN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</a:p>
          <a:p>
            <a:pPr algn="ctr" defTabSz="513064">
              <a:defRPr/>
            </a:pPr>
            <a:r>
              <a:rPr lang="vi-VN" sz="3192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Tiểu học Quốc Tuấn</a:t>
            </a:r>
            <a:endParaRPr lang="en-US" sz="3591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A4FA8FE4-9140-4129-9C83-4E3336BC1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472" y="3302933"/>
            <a:ext cx="2868273" cy="23218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8B5692-8BBF-4977-B526-1219FF78F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35167" y="-2461"/>
            <a:ext cx="2024130" cy="1960878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1923D84F-BD6C-42BC-9BB7-6902D0C0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041981">
            <a:off x="-3468" y="160283"/>
            <a:ext cx="1716106" cy="1435093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E485D65E-DF95-4BB9-88AC-8CA607CB09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10879885" y="2346184"/>
            <a:ext cx="1632370" cy="9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6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99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846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670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83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694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54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Ngắn Đạt Giải Oscar 2018 GCI 3D 2018 - Phim Ngắn Ý Nghĩa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9" y="0"/>
            <a:ext cx="12157869" cy="683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1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15" y="304800"/>
            <a:ext cx="6866659" cy="46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676486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-830582"/>
            <a:ext cx="6199433" cy="59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48768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chồn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85081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9719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" y="457199"/>
            <a:ext cx="5714999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5803106" y="457198"/>
            <a:ext cx="6297613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133350"/>
            <a:ext cx="4995994" cy="34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990600"/>
            <a:ext cx="6632220" cy="37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1" y="4438651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8" y="4438651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2" y="4438651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3" y="1581149"/>
            <a:ext cx="2933055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51" y="1900571"/>
            <a:ext cx="3381245" cy="25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2" y="1900571"/>
            <a:ext cx="3729149" cy="25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11" y="9985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30368" y="2143139"/>
            <a:ext cx="3013539" cy="78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2114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89" b="1" noProof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3525" y="2955440"/>
            <a:ext cx="6149527" cy="8506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21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38" b="1" noProof="1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5" name="y2mate.com - Hướng dẫn viết vần ôn_360p">
            <a:hlinkClick r:id="" action="ppaction://media"/>
            <a:extLst>
              <a:ext uri="{FF2B5EF4-FFF2-40B4-BE49-F238E27FC236}">
                <a16:creationId xmlns:a16="http://schemas.microsoft.com/office/drawing/2014/main" id="{DA3C725F-6587-0B34-4D93-0040DFCAEB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9919" y="228600"/>
            <a:ext cx="6962101" cy="5135563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7" name="Hướng dẫn viết vần ơn">
            <a:hlinkClick r:id="" action="ppaction://media"/>
            <a:extLst>
              <a:ext uri="{FF2B5EF4-FFF2-40B4-BE49-F238E27FC236}">
                <a16:creationId xmlns:a16="http://schemas.microsoft.com/office/drawing/2014/main" id="{22D123E5-CC22-5492-7C85-25FA2816B6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4119" y="228600"/>
            <a:ext cx="8305800" cy="4672423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1726067" y="533400"/>
            <a:ext cx="87923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169"/>
          <a:stretch/>
        </p:blipFill>
        <p:spPr>
          <a:xfrm>
            <a:off x="0" y="619048"/>
            <a:ext cx="4224224" cy="62389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62" t="35309"/>
          <a:stretch/>
        </p:blipFill>
        <p:spPr>
          <a:xfrm>
            <a:off x="8530096" y="2814669"/>
            <a:ext cx="3656575" cy="4036074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3261519" y="619048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19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5569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715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95119" y="25146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71519" y="25908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90319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710147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52319" y="4749249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71005" y="5852886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423537" y="5881914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91802" y="5827486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77 Bốn chú lợn con">
            <a:hlinkClick r:id="" action="ppaction://media"/>
            <a:extLst>
              <a:ext uri="{FF2B5EF4-FFF2-40B4-BE49-F238E27FC236}">
                <a16:creationId xmlns:a16="http://schemas.microsoft.com/office/drawing/2014/main" id="{C9ADABD7-059E-A961-F24F-FC1788961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3919" y="1524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0719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1455" y="3657600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nhỡn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37318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77452" y="161767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8054" y="3674989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66000" y="3647497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</a:p>
        </p:txBody>
      </p:sp>
    </p:spTree>
    <p:extLst>
      <p:ext uri="{BB962C8B-B14F-4D97-AF65-F5344CB8AC3E}">
        <p14:creationId xmlns:p14="http://schemas.microsoft.com/office/powerpoint/2010/main" val="10789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2919" y="762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75919" y="1624774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thơ có mấy dòng thơ?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83849" y="71818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83849" y="127139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849" y="179558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83849" y="236331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83849" y="290202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83849" y="3440724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849" y="397942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83849" y="4518130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mấy chú lợn trong bài?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962752" y="1795587"/>
            <a:ext cx="2489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chú lợn có đặc điểm gì?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328319" y="2363318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75919" y="2902021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623" y="4008455"/>
            <a:ext cx="1260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2665" y="5670699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 vật nào trong bộ phim “Tây du kí” có hình dáng của lợn?</a:t>
            </a:r>
          </a:p>
        </p:txBody>
      </p:sp>
      <p:pic>
        <p:nvPicPr>
          <p:cNvPr id="1026" name="Picture 2" descr="Sự thật đằng sau câu chuyện Trư Bát Giới vừa đầu thai đã cắn chết mẹ mì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4" y="1927893"/>
            <a:ext cx="2427967" cy="32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ộ quần áo trư bát giới hóa trang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1976636"/>
            <a:ext cx="3163760" cy="31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3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7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17700" y="94366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60700" y="2686818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23319" y="1098125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 xanh vui nhộn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2" b="5820"/>
          <a:stretch/>
        </p:blipFill>
        <p:spPr>
          <a:xfrm>
            <a:off x="2245366" y="1752600"/>
            <a:ext cx="837289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737862-7E54-197E-ABA3-2DEC2B9C2E4D}"/>
              </a:ext>
            </a:extLst>
          </p:cNvPr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Vận</a:t>
            </a:r>
            <a:r>
              <a:rPr lang="en-US" sz="8000" dirty="0">
                <a:latin typeface="Bandit" pitchFamily="18" charset="0"/>
                <a:ea typeface="Bandit" pitchFamily="18" charset="0"/>
                <a:cs typeface="Bandit" pitchFamily="18" charset="0"/>
              </a:rPr>
              <a:t> </a:t>
            </a:r>
            <a:r>
              <a:rPr lang="en-US" sz="80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dụng</a:t>
            </a:r>
            <a:endParaRPr lang="en-US" sz="8000" dirty="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22" y="2908005"/>
            <a:ext cx="1846446" cy="18116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434" y="1837510"/>
            <a:ext cx="2017471" cy="17926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6573" y="2773401"/>
            <a:ext cx="1778353" cy="18116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Text Box 976"/>
          <p:cNvSpPr txBox="1"/>
          <p:nvPr/>
        </p:nvSpPr>
        <p:spPr>
          <a:xfrm>
            <a:off x="4088786" y="1618978"/>
            <a:ext cx="184274" cy="46052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endParaRPr lang="en-US" altLang="en-US" sz="2394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9867" y="3919908"/>
            <a:ext cx="1905037" cy="19462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7648" y="964963"/>
            <a:ext cx="7357278" cy="14489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3779707" y="1127334"/>
            <a:ext cx="4787483" cy="643564"/>
          </a:xfrm>
          <a:prstGeom prst="rect">
            <a:avLst/>
          </a:prstGeom>
          <a:noFill/>
        </p:spPr>
        <p:txBody>
          <a:bodyPr wrap="square" lIns="68410" tIns="34205" rIns="68410" bIns="34205">
            <a:spAutoFit/>
          </a:bodyPr>
          <a:lstStyle/>
          <a:p>
            <a:pPr algn="ctr"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sz="3741" b="1" noProof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Quicksand" pitchFamily="2" charset="0"/>
              </a:rPr>
              <a:t>HỘP QUÀ BÍ MẬT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7591" y="863614"/>
            <a:ext cx="918227" cy="9182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5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5563656"/>
            <a:ext cx="12057321" cy="12858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7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765686" y="4874802"/>
            <a:ext cx="1022988" cy="9042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: Rounded Corners 3">
            <a:hlinkClick r:id="rId15" action="ppaction://hlinksldjump"/>
            <a:extLst>
              <a:ext uri="{FF2B5EF4-FFF2-40B4-BE49-F238E27FC236}">
                <a16:creationId xmlns:a16="http://schemas.microsoft.com/office/drawing/2014/main" id="{D972F8F0-0E2B-A50D-1C2E-02F72EAEE8FE}"/>
              </a:ext>
            </a:extLst>
          </p:cNvPr>
          <p:cNvSpPr/>
          <p:nvPr/>
        </p:nvSpPr>
        <p:spPr>
          <a:xfrm>
            <a:off x="10461081" y="141503"/>
            <a:ext cx="1520230" cy="513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Học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tiếp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3.7037E-7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0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-1"/>
            <a:ext cx="12161837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 HOA TẶNG CÔ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89919" y="1447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6183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734" y="3048000"/>
            <a:ext cx="3044371" cy="14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669872" y="1453663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55122" y="-30480"/>
            <a:ext cx="2002720" cy="3004591"/>
            <a:chOff x="304799" y="0"/>
            <a:chExt cx="2291486" cy="300459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89475" y="640080"/>
              <a:ext cx="11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chồn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122278" y="609600"/>
            <a:ext cx="89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ln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925166" y="-30480"/>
            <a:ext cx="1849988" cy="3004591"/>
            <a:chOff x="304799" y="0"/>
            <a:chExt cx="2291486" cy="3004591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1055384" y="609600"/>
              <a:ext cx="9707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314820" y="-15241"/>
            <a:ext cx="2007731" cy="3004591"/>
            <a:chOff x="304799" y="0"/>
            <a:chExt cx="2291486" cy="3004591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1055385" y="609600"/>
              <a:ext cx="894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26699" y="-49438"/>
            <a:ext cx="1954420" cy="3004591"/>
            <a:chOff x="356772" y="-21487"/>
            <a:chExt cx="2291486" cy="3004591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56772" y="-21487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1055384" y="609600"/>
              <a:ext cx="1235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giòn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267600" y="-15240"/>
            <a:ext cx="1984271" cy="3004591"/>
            <a:chOff x="304799" y="0"/>
            <a:chExt cx="2291486" cy="3004591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927080" y="624840"/>
              <a:ext cx="1439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ngon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569407" y="-12712"/>
            <a:ext cx="2083512" cy="3004591"/>
            <a:chOff x="304799" y="0"/>
            <a:chExt cx="2291486" cy="3004591"/>
          </a:xfrm>
        </p:grpSpPr>
        <p:pic>
          <p:nvPicPr>
            <p:cNvPr id="77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1087773" y="622312"/>
              <a:ext cx="1038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gợn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68642" y="4724401"/>
            <a:ext cx="2731224" cy="2073618"/>
            <a:chOff x="1066800" y="3650382"/>
            <a:chExt cx="2307102" cy="20240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17238" y="4724401"/>
            <a:ext cx="2731224" cy="2073618"/>
            <a:chOff x="1066800" y="3650382"/>
            <a:chExt cx="2307102" cy="2024063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86258" y="4688115"/>
            <a:ext cx="2731224" cy="2073618"/>
            <a:chOff x="1066800" y="3650382"/>
            <a:chExt cx="2307102" cy="2024063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  <p:pic>
        <p:nvPicPr>
          <p:cNvPr id="8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1" y="3034339"/>
            <a:ext cx="304800" cy="304800"/>
          </a:xfrm>
          <a:prstGeom prst="rect">
            <a:avLst/>
          </a:prstGeom>
        </p:spPr>
      </p:pic>
      <p:pic>
        <p:nvPicPr>
          <p:cNvPr id="8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1" y="3186739"/>
            <a:ext cx="304800" cy="304800"/>
          </a:xfrm>
          <a:prstGeom prst="rect">
            <a:avLst/>
          </a:prstGeom>
        </p:spPr>
      </p:pic>
      <p:pic>
        <p:nvPicPr>
          <p:cNvPr id="8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1" y="3339139"/>
            <a:ext cx="304800" cy="304800"/>
          </a:xfrm>
          <a:prstGeom prst="rect">
            <a:avLst/>
          </a:prstGeom>
        </p:spPr>
      </p:pic>
      <p:pic>
        <p:nvPicPr>
          <p:cNvPr id="8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1" y="3491539"/>
            <a:ext cx="304800" cy="304800"/>
          </a:xfrm>
          <a:prstGeom prst="rect">
            <a:avLst/>
          </a:prstGeom>
        </p:spPr>
      </p:pic>
      <p:pic>
        <p:nvPicPr>
          <p:cNvPr id="9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7201" y="36439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6268E-6 -3.33333E-6 C 0.01097 0.00811 0.0218 0.01459 0.03355 0.02223 C 0.04947 0.03287 0.02493 0.02292 0.04608 0.03287 C 0.06644 0.04213 0.08824 0.04954 0.10913 0.05278 C 0.11435 0.05648 0.12048 0.05811 0.1257 0.06343 C 0.1334 0.07153 0.13745 0.08773 0.14685 0.09306 C 0.15233 0.10996 0.16773 0.1294 0.17687 0.13681 C 0.18614 0.14398 0.17831 0.13426 0.18718 0.14398 C 0.19097 0.14908 0.19606 0.15209 0.19971 0.15718 C 0.21003 0.17199 0.1958 0.1588 0.20977 0.16968 C 0.21381 0.18264 0.21538 0.17732 0.22112 0.18542 C 0.22504 0.19074 0.23222 0.20996 0.23483 0.21875 C 0.24462 0.24792 0.24866 0.28148 0.25623 0.31297 C 0.25832 0.32037 0.26067 0.32801 0.26263 0.33565 C 0.2655 0.34723 0.26681 0.36111 0.26903 0.37338 C 0.26929 0.37662 0.26968 0.37894 0.26994 0.38172 C 0.27112 0.38704 0.2766 0.39445 0.2766 0.39468 C 0.2779 0.40371 0.27699 0.39931 0.27934 0.40764 " pathEditMode="relative" rAng="0" ptsTypes="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67" y="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907E-6 -3.33333E-6 C 0.01853 0.00903 0.03707 0.01621 0.05678 0.025 C 0.08354 0.03658 0.04216 0.0257 0.07806 0.03658 C 0.11239 0.04676 0.1492 0.05486 0.18431 0.05903 C 0.19318 0.06273 0.20376 0.06459 0.21198 0.07037 C 0.2253 0.0794 0.23221 0.09769 0.24801 0.10348 C 0.25714 0.12199 0.28325 0.14375 0.29905 0.15186 C 0.31458 0.15973 0.301 0.14908 0.31615 0.15996 C 0.32254 0.16551 0.33116 0.16875 0.33729 0.17454 C 0.35452 0.19098 0.3305 0.17616 0.35426 0.18843 C 0.36131 0.20255 0.36353 0.19653 0.37306 0.20556 C 0.38024 0.21181 0.39211 0.23311 0.39694 0.24283 C 0.41326 0.27523 0.42005 0.3125 0.4331 0.34723 C 0.4361 0.35533 0.44041 0.36389 0.44354 0.37223 C 0.44837 0.38519 0.45072 0.4007 0.45399 0.41436 C 0.45477 0.4176 0.45568 0.42037 0.45634 0.42338 C 0.45777 0.4294 0.46717 0.43727 0.46717 0.4375 C 0.46952 0.44792 0.46795 0.44306 0.47174 0.45209 " pathEditMode="relative" rAng="0" ptsTypes="AAAAAAAAAAAAAAAAAA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7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505E-7 3.33333E-6 C 0.00444 0.00787 0.00861 0.01412 0.01305 0.02152 C 0.01906 0.03171 0.00966 0.02222 0.01775 0.03171 C 0.02558 0.04074 0.03381 0.04791 0.04177 0.05115 C 0.04386 0.05439 0.04621 0.05625 0.04817 0.06134 C 0.05104 0.06921 0.0526 0.08518 0.05613 0.09027 C 0.05822 0.10648 0.06422 0.12546 0.06775 0.13217 C 0.07127 0.13912 0.06827 0.13009 0.07153 0.13958 C 0.0731 0.14421 0.07492 0.14722 0.07649 0.15208 C 0.08028 0.16643 0.07492 0.1537 0.08015 0.16435 C 0.08184 0.17662 0.08223 0.17129 0.08445 0.17963 C 0.08615 0.18472 0.08876 0.20324 0.08967 0.2118 C 0.09346 0.23981 0.09503 0.27245 0.09803 0.30277 C 0.09881 0.30995 0.09973 0.31713 0.10051 0.32453 C 0.10155 0.33611 0.10208 0.34953 0.10286 0.36134 C 0.10299 0.36435 0.10325 0.36666 0.10338 0.36921 C 0.10364 0.37453 0.10573 0.38148 0.10573 0.38194 C 0.10625 0.39051 0.10586 0.38634 0.10664 0.39444 " pathEditMode="relative" rAng="0" ptsTypes="AAAAAAAAAAAAAAAA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6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93642E-7 C -0.01337 0.00856 -0.02622 0.01572 -0.03976 0.02382 C -0.05816 0.03491 -0.02969 0.02474 -0.05452 0.03491 C -0.07848 0.04462 -0.10365 0.05249 -0.12796 0.05665 C -0.13421 0.05989 -0.14132 0.06173 -0.14705 0.06728 C -0.1566 0.07607 -0.16112 0.09341 -0.17205 0.09942 C -0.17848 0.11699 -0.19653 0.1378 -0.2073 0.14543 C -0.21806 0.15283 -0.20868 0.14266 -0.21928 0.1533 C -0.22379 0.15861 -0.22952 0.16139 -0.23386 0.16717 C -0.24566 0.18289 -0.22917 0.16856 -0.24566 0.18058 C -0.25035 0.19399 -0.25209 0.18821 -0.25886 0.19676 C -0.26355 0.20278 -0.27171 0.22289 -0.275 0.23214 C -0.28629 0.26335 -0.29098 0.29896 -0.3 0.33202 C -0.30226 0.33989 -0.30504 0.34798 -0.3073 0.3563 C -0.31059 0.36856 -0.31233 0.38335 -0.31476 0.39653 C -0.31528 0.39954 -0.31563 0.40208 -0.31615 0.40486 C -0.31719 0.41087 -0.32362 0.41827 -0.32362 0.4185 C -0.32518 0.42844 -0.32414 0.42382 -0.32639 0.43214 " pathEditMode="relative" rAng="0" ptsTypes="fffffffffffffffffA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9" y="21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742E-6 3.33333E-6 C -0.01592 0.00856 -0.03093 0.01551 -0.04725 0.02361 C -0.06905 0.03449 -0.03524 0.0243 -0.06461 0.03449 C -0.09306 0.04421 -0.12256 0.05208 -0.15141 0.05602 C -0.15859 0.05926 -0.16721 0.06111 -0.17399 0.06643 C -0.18522 0.075 -0.19057 0.09236 -0.20376 0.09814 C -0.2112 0.11551 -0.23247 0.13634 -0.245 0.14375 C -0.25793 0.15092 -0.24696 0.14097 -0.25923 0.15162 C -0.26445 0.15671 -0.2715 0.15972 -0.27646 0.16551 C -0.29082 0.18102 -0.27111 0.16689 -0.29043 0.17847 C -0.29617 0.19213 -0.29826 0.18588 -0.30635 0.1949 C -0.31157 0.20069 -0.32149 0.2206 -0.32502 0.22963 C -0.33872 0.26041 -0.34408 0.29583 -0.35465 0.32847 C -0.35739 0.33634 -0.36078 0.34421 -0.36339 0.35254 C -0.36744 0.36458 -0.3694 0.37939 -0.37201 0.39236 C -0.37266 0.39537 -0.37332 0.39791 -0.37371 0.40046 C -0.3754 0.40671 -0.38271 0.41389 -0.38271 0.41412 C -0.38441 0.42407 -0.3835 0.41944 -0.38585 0.42777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93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3842E-6 3.7037E-7 C -0.0034 0.00903 -0.00575 0.0162 -0.00797 0.02477 C -0.0124 0.03634 -0.00575 0.02546 -0.01019 0.03634 C -0.01697 0.04653 -0.02259 0.05463 -0.02702 0.0588 C -0.0282 0.06227 -0.03042 0.06435 -0.03159 0.06991 C -0.03264 0.07893 -0.03499 0.09699 -0.03721 0.10278 C -0.03942 0.1213 -0.04164 0.14306 -0.04504 0.15093 C -0.04621 0.1588 -0.04504 0.14838 -0.04621 0.15903 C -0.04843 0.16458 -0.04961 0.16782 -0.04961 0.17361 C -0.053 0.18981 -0.04961 0.175 -0.053 0.18727 C -0.05404 0.20162 -0.05404 0.19537 -0.05522 0.2044 C -0.05744 0.21065 -0.05861 0.23194 -0.05861 0.24143 C -0.06201 0.27384 -0.06305 0.31065 -0.06423 0.34514 C -0.06423 0.35347 -0.06644 0.36181 -0.06644 0.37037 C -0.06644 0.3831 -0.06762 0.39861 -0.06762 0.41204 C -0.06762 0.41528 -0.06762 0.41782 -0.06762 0.42083 C -0.06866 0.42708 -0.07088 0.43472 -0.07088 0.43495 C -0.07088 0.44537 -0.07088 0.44051 -0.07088 0.44954 " pathEditMode="relative" rAng="0" ptsTypes="AAAAAAAAAAAAAAAA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0" y="2247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Tạm</a:t>
            </a:r>
            <a:r>
              <a:rPr lang="en-US" sz="8000" dirty="0">
                <a:latin typeface="Bandit" pitchFamily="18" charset="0"/>
                <a:ea typeface="Bandit" pitchFamily="18" charset="0"/>
                <a:cs typeface="Bandit" pitchFamily="18" charset="0"/>
              </a:rPr>
              <a:t> </a:t>
            </a:r>
            <a:r>
              <a:rPr lang="en-US" sz="80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biệt</a:t>
            </a:r>
            <a:endParaRPr lang="en-US" sz="8000" dirty="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/>
          <p:nvPr/>
        </p:nvSpPr>
        <p:spPr>
          <a:xfrm>
            <a:off x="1520231" y="2919203"/>
            <a:ext cx="184274" cy="107456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endParaRPr lang="en-US" altLang="en-US" sz="1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76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598" y="1208831"/>
            <a:ext cx="798121" cy="9184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7" name="Rectangle 976"/>
          <p:cNvSpPr/>
          <p:nvPr/>
        </p:nvSpPr>
        <p:spPr>
          <a:xfrm>
            <a:off x="2755418" y="3422667"/>
            <a:ext cx="6586079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th....</a:t>
            </a:r>
          </a:p>
        </p:txBody>
      </p:sp>
      <p:pic>
        <p:nvPicPr>
          <p:cNvPr id="21509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16" y="5402133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89907" y="4874802"/>
            <a:ext cx="1021405" cy="9042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628959" y="3676689"/>
            <a:ext cx="1295362" cy="9200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690CD491-0E71-8554-384F-9DC455A887C5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78D0A8F5-5CC6-3370-E22A-3E87FB902B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137" y="1425781"/>
            <a:ext cx="1846446" cy="18116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094" y="1066310"/>
            <a:ext cx="798121" cy="9184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88673" y="3272228"/>
            <a:ext cx="6584495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m....</a:t>
            </a:r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30" y="4699027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65686" y="4874802"/>
            <a:ext cx="1022988" cy="9042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584681" y="3526250"/>
            <a:ext cx="1295362" cy="9200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044D9F5F-09F1-CA6C-E8F8-7E810E341C43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D60A906B-32AD-9712-CAEB-5C1FBEC66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967" y="1181911"/>
            <a:ext cx="2017471" cy="179260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270" y="1261090"/>
            <a:ext cx="836126" cy="962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935945" y="3280146"/>
            <a:ext cx="6586079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 r....</a:t>
            </a:r>
          </a:p>
        </p:txBody>
      </p:sp>
      <p:pic>
        <p:nvPicPr>
          <p:cNvPr id="2458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30" y="4699027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53487" y="4901724"/>
            <a:ext cx="1022988" cy="9026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754353" y="3534168"/>
            <a:ext cx="1293779" cy="9200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ằn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95989D47-18E5-C114-141F-63573829E6E4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E4C06C5-9183-0F9D-43D5-D0336E9AC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881" y="993465"/>
            <a:ext cx="1905037" cy="194621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760" y="1134404"/>
            <a:ext cx="798121" cy="9184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638234" y="3337154"/>
            <a:ext cx="6586079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 v...</a:t>
            </a:r>
          </a:p>
        </p:txBody>
      </p:sp>
      <p:pic>
        <p:nvPicPr>
          <p:cNvPr id="25604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30" y="4699027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12723" y="5025243"/>
            <a:ext cx="1022988" cy="904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558114" y="3591176"/>
            <a:ext cx="1295362" cy="9200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ằn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0E70FBB4-5B8C-39CB-8D3B-DCFF6F2F9BE1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C6A8CCEA-6D40-7634-EB84-AD2620B7B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6641" y="1120151"/>
            <a:ext cx="1778353" cy="18116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574823" y="496085"/>
            <a:ext cx="10420915" cy="4997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32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409863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ca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on  ôn  ơn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92015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23157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01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217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2642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90578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74113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30374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372</Words>
  <Application>Microsoft Office PowerPoint</Application>
  <PresentationFormat>Custom</PresentationFormat>
  <Paragraphs>145</Paragraphs>
  <Slides>32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宋体</vt:lpstr>
      <vt:lpstr>.VnCooper</vt:lpstr>
      <vt:lpstr>Aharoni</vt:lpstr>
      <vt:lpstr>Arial</vt:lpstr>
      <vt:lpstr>Arial Rounded MT Bold</vt:lpstr>
      <vt:lpstr>Arial-Rounded</vt:lpstr>
      <vt:lpstr>Arrus-Black</vt:lpstr>
      <vt:lpstr>Bandit</vt:lpstr>
      <vt:lpstr>Calibri</vt:lpstr>
      <vt:lpstr>Calibri Light</vt:lpstr>
      <vt:lpstr>DomCasual</vt:lpstr>
      <vt:lpstr>Quicksand</vt:lpstr>
      <vt:lpstr>Times New Roman</vt:lpstr>
      <vt:lpstr>UTM Avo</vt:lpstr>
      <vt:lpstr>Verdana</vt:lpstr>
      <vt:lpstr>Office Theme</vt:lpstr>
      <vt:lpstr>2_Default Design</vt:lpstr>
      <vt:lpstr>1_Default Design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239</cp:revision>
  <dcterms:created xsi:type="dcterms:W3CDTF">2021-05-08T14:00:55Z</dcterms:created>
  <dcterms:modified xsi:type="dcterms:W3CDTF">2024-10-29T01:54:39Z</dcterms:modified>
</cp:coreProperties>
</file>